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7"/>
  </p:notesMasterIdLst>
  <p:sldIdLst>
    <p:sldId id="325" r:id="rId2"/>
    <p:sldId id="324" r:id="rId3"/>
    <p:sldId id="320" r:id="rId4"/>
    <p:sldId id="328" r:id="rId5"/>
    <p:sldId id="340" r:id="rId6"/>
    <p:sldId id="259" r:id="rId7"/>
    <p:sldId id="321" r:id="rId8"/>
    <p:sldId id="329" r:id="rId9"/>
    <p:sldId id="330" r:id="rId10"/>
    <p:sldId id="262" r:id="rId11"/>
    <p:sldId id="332" r:id="rId12"/>
    <p:sldId id="323" r:id="rId13"/>
    <p:sldId id="331" r:id="rId14"/>
    <p:sldId id="341" r:id="rId15"/>
    <p:sldId id="277" r:id="rId16"/>
  </p:sldIdLst>
  <p:sldSz cx="9144000" cy="5143500" type="screen16x9"/>
  <p:notesSz cx="6858000" cy="9144000"/>
  <p:embeddedFontLst>
    <p:embeddedFont>
      <p:font typeface="Fira Sans Extra Condensed" panose="020B0503050000020004" pitchFamily="34" charset="0"/>
      <p:regular r:id="rId18"/>
      <p:bold r:id="rId19"/>
      <p:italic r:id="rId20"/>
      <p:boldItalic r:id="rId21"/>
    </p:embeddedFont>
    <p:embeddedFont>
      <p:font typeface="Nunito" pitchFamily="2"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Oswald" panose="00000500000000000000" pitchFamily="2" charset="0"/>
      <p:regular r:id="rId30"/>
      <p:bold r:id="rId31"/>
    </p:embeddedFont>
    <p:embeddedFont>
      <p:font typeface="Raleway Thin"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eu Nguyen" initials="HN" lastIdx="1" clrIdx="0">
    <p:extLst>
      <p:ext uri="{19B8F6BF-5375-455C-9EA6-DF929625EA0E}">
        <p15:presenceInfo xmlns:p15="http://schemas.microsoft.com/office/powerpoint/2012/main" userId="912c8eb47042e1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33B6"/>
    <a:srgbClr val="3E2A86"/>
    <a:srgbClr val="3A2584"/>
    <a:srgbClr val="FAF2D6"/>
    <a:srgbClr val="E1DC97"/>
    <a:srgbClr val="EDD477"/>
    <a:srgbClr val="000000"/>
    <a:srgbClr val="FF99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DBF2BB-FA59-4B8D-9400-1DCC0725B58F}">
  <a:tblStyle styleId="{3EDBF2BB-FA59-4B8D-9400-1DCC0725B5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570" y="114"/>
      </p:cViewPr>
      <p:guideLst>
        <p:guide pos="538"/>
        <p:guide pos="5222"/>
        <p:guide orient="horz" pos="27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66167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24297ca04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24297ca04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395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3119c6b9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3119c6b97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5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08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20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38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82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f55da46c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f55da46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47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93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c919b491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c919b491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70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93c0bce03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93c0bce03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08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Thin"/>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0470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8"/>
        <p:cNvGrpSpPr/>
        <p:nvPr/>
      </p:nvGrpSpPr>
      <p:grpSpPr>
        <a:xfrm>
          <a:off x="0" y="0"/>
          <a:ext cx="0" cy="0"/>
          <a:chOff x="0" y="0"/>
          <a:chExt cx="0" cy="0"/>
        </a:xfrm>
      </p:grpSpPr>
    </p:spTree>
    <p:extLst>
      <p:ext uri="{BB962C8B-B14F-4D97-AF65-F5344CB8AC3E}">
        <p14:creationId xmlns:p14="http://schemas.microsoft.com/office/powerpoint/2010/main" val="94895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a:endParaRPr/>
          </a:p>
        </p:txBody>
      </p:sp>
      <p:pic>
        <p:nvPicPr>
          <p:cNvPr id="110" name="Google Shape;110;p20"/>
          <p:cNvPicPr preferRelativeResize="0"/>
          <p:nvPr/>
        </p:nvPicPr>
        <p:blipFill rotWithShape="1">
          <a:blip r:embed="rId2">
            <a:alphaModFix/>
          </a:blip>
          <a:srcRect/>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1626701" y="-2274965"/>
            <a:ext cx="4294100" cy="38845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64" r:id="rId5"/>
    <p:sldLayoutId id="2147483665" r:id="rId6"/>
    <p:sldLayoutId id="2147483666" r:id="rId7"/>
    <p:sldLayoutId id="2147483670" r:id="rId8"/>
    <p:sldLayoutId id="2147483671"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586" y="1885640"/>
            <a:ext cx="9048414" cy="640816"/>
          </a:xfrm>
          <a:prstGeom prst="rect">
            <a:avLst/>
          </a:prstGeom>
        </p:spPr>
        <p:txBody>
          <a:bodyPr wrap="square">
            <a:spAutoFit/>
          </a:bodyPr>
          <a:lstStyle/>
          <a:p>
            <a:pPr algn="ctr">
              <a:lnSpc>
                <a:spcPct val="106000"/>
              </a:lnSpc>
              <a:spcAft>
                <a:spcPts val="1067"/>
              </a:spcAft>
            </a:pPr>
            <a:r>
              <a:rPr lang="en-US" sz="3600" b="1" dirty="0">
                <a:solidFill>
                  <a:schemeClr val="bg1"/>
                </a:solidFill>
                <a:latin typeface="Oswald" panose="020B0604020202020204" charset="0"/>
                <a:ea typeface="Calibri" panose="020F0502020204030204" pitchFamily="34" charset="0"/>
                <a:cs typeface="Times New Roman" panose="02020603050405020304" pitchFamily="18" charset="0"/>
              </a:rPr>
              <a:t>Topic: WEBRTC APP CHAT AND FILE SHARING</a:t>
            </a:r>
            <a:endParaRPr lang="en-US" sz="3600" dirty="0">
              <a:solidFill>
                <a:schemeClr val="bg1"/>
              </a:solidFill>
              <a:latin typeface="Oswald" panose="020B0604020202020204" charset="0"/>
              <a:ea typeface="Calibri" panose="020F0502020204030204" pitchFamily="34" charset="0"/>
              <a:cs typeface="Times New Roman" panose="02020603050405020304" pitchFamily="18" charset="0"/>
            </a:endParaRPr>
          </a:p>
        </p:txBody>
      </p:sp>
      <p:sp>
        <p:nvSpPr>
          <p:cNvPr id="9" name="Rectangle 8"/>
          <p:cNvSpPr/>
          <p:nvPr/>
        </p:nvSpPr>
        <p:spPr>
          <a:xfrm>
            <a:off x="5837670" y="3415607"/>
            <a:ext cx="4310306" cy="1015663"/>
          </a:xfrm>
          <a:prstGeom prst="rect">
            <a:avLst/>
          </a:prstGeom>
        </p:spPr>
        <p:txBody>
          <a:bodyPr wrap="square">
            <a:spAutoFit/>
          </a:bodyPr>
          <a:lstStyle/>
          <a:p>
            <a:r>
              <a:rPr lang="en-US" sz="2000" dirty="0">
                <a:solidFill>
                  <a:schemeClr val="tx1"/>
                </a:solidFill>
                <a:latin typeface="Oswald" panose="020B0604020202020204" charset="0"/>
                <a:cs typeface="Calibri" panose="020F0502020204030204" pitchFamily="34" charset="0"/>
                <a:sym typeface="Montserrat Medium"/>
              </a:rPr>
              <a:t>Students : Le Tran Thu Loan</a:t>
            </a:r>
          </a:p>
          <a:p>
            <a:r>
              <a:rPr lang="en-US" sz="2000" dirty="0">
                <a:solidFill>
                  <a:schemeClr val="tx1"/>
                </a:solidFill>
                <a:latin typeface="Oswald" panose="020B0604020202020204" charset="0"/>
                <a:cs typeface="Calibri" panose="020F0502020204030204" pitchFamily="34" charset="0"/>
                <a:sym typeface="Montserrat Medium"/>
              </a:rPr>
              <a:t>	  Nguyen </a:t>
            </a:r>
            <a:r>
              <a:rPr lang="en-US" sz="2000" dirty="0" err="1">
                <a:solidFill>
                  <a:schemeClr val="tx1"/>
                </a:solidFill>
                <a:latin typeface="Oswald" panose="020B0604020202020204" charset="0"/>
                <a:cs typeface="Calibri" panose="020F0502020204030204" pitchFamily="34" charset="0"/>
                <a:sym typeface="Montserrat Medium"/>
              </a:rPr>
              <a:t>Trung</a:t>
            </a:r>
            <a:r>
              <a:rPr lang="en-US" sz="2000" dirty="0">
                <a:solidFill>
                  <a:schemeClr val="tx1"/>
                </a:solidFill>
                <a:latin typeface="Oswald" panose="020B0604020202020204" charset="0"/>
                <a:cs typeface="Calibri" panose="020F0502020204030204" pitchFamily="34" charset="0"/>
                <a:sym typeface="Montserrat Medium"/>
              </a:rPr>
              <a:t> </a:t>
            </a:r>
            <a:r>
              <a:rPr lang="en-US" sz="2000" dirty="0" err="1">
                <a:solidFill>
                  <a:schemeClr val="tx1"/>
                </a:solidFill>
                <a:latin typeface="Oswald" panose="020B0604020202020204" charset="0"/>
                <a:cs typeface="Calibri" panose="020F0502020204030204" pitchFamily="34" charset="0"/>
                <a:sym typeface="Montserrat Medium"/>
              </a:rPr>
              <a:t>Hieu</a:t>
            </a:r>
            <a:endParaRPr lang="en-US" sz="2000" dirty="0">
              <a:solidFill>
                <a:schemeClr val="tx1"/>
              </a:solidFill>
              <a:latin typeface="Oswald" panose="020B0604020202020204" charset="0"/>
              <a:cs typeface="Calibri" panose="020F0502020204030204" pitchFamily="34" charset="0"/>
              <a:sym typeface="Montserrat Medium"/>
            </a:endParaRPr>
          </a:p>
          <a:p>
            <a:r>
              <a:rPr lang="en-US" sz="2000" dirty="0">
                <a:solidFill>
                  <a:schemeClr val="tx1"/>
                </a:solidFill>
                <a:latin typeface="Oswald" panose="020B0604020202020204" charset="0"/>
                <a:cs typeface="Calibri" panose="020F0502020204030204" pitchFamily="34" charset="0"/>
                <a:sym typeface="Montserrat Medium"/>
              </a:rPr>
              <a:t>	     	</a:t>
            </a:r>
            <a:endParaRPr lang="en-US" sz="2000" dirty="0">
              <a:latin typeface="Oswald" panose="020B0604020202020204" charset="0"/>
              <a:cs typeface="Calibri" panose="020F0502020204030204" pitchFamily="34" charset="0"/>
            </a:endParaRPr>
          </a:p>
        </p:txBody>
      </p:sp>
      <p:sp>
        <p:nvSpPr>
          <p:cNvPr id="13" name="Rectangle 12"/>
          <p:cNvSpPr/>
          <p:nvPr/>
        </p:nvSpPr>
        <p:spPr>
          <a:xfrm>
            <a:off x="2936479" y="2686360"/>
            <a:ext cx="3530134" cy="369332"/>
          </a:xfrm>
          <a:prstGeom prst="rect">
            <a:avLst/>
          </a:prstGeom>
        </p:spPr>
        <p:txBody>
          <a:bodyPr wrap="none">
            <a:spAutoFit/>
          </a:bodyPr>
          <a:lstStyle/>
          <a:p>
            <a:r>
              <a:rPr lang="en-US" sz="1800" b="1" dirty="0">
                <a:solidFill>
                  <a:schemeClr val="bg1"/>
                </a:solidFill>
                <a:latin typeface="Oswald" panose="020B0604020202020204" charset="0"/>
                <a:cs typeface="Leelawadee UI" panose="020B0502040204020203" pitchFamily="34" charset="-34"/>
              </a:rPr>
              <a:t>Instructors: Ms. Nguyen Thanh Cam</a:t>
            </a:r>
          </a:p>
        </p:txBody>
      </p:sp>
      <p:pic>
        <p:nvPicPr>
          <p:cNvPr id="12" name="Picture 4" descr="Trường Đại học Công nghệ Thông tin và Truyền thông Việt Hàn - Đại học Đà  Nẵng">
            <a:extLst>
              <a:ext uri="{FF2B5EF4-FFF2-40B4-BE49-F238E27FC236}">
                <a16:creationId xmlns:a16="http://schemas.microsoft.com/office/drawing/2014/main" id="{FFE17252-24C4-4EEE-8BE8-C959FAFEE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83" y="92142"/>
            <a:ext cx="6510806" cy="5498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08467" y="4309330"/>
            <a:ext cx="1308371" cy="400110"/>
          </a:xfrm>
          <a:prstGeom prst="rect">
            <a:avLst/>
          </a:prstGeom>
        </p:spPr>
        <p:txBody>
          <a:bodyPr wrap="none">
            <a:spAutoFit/>
          </a:bodyPr>
          <a:lstStyle/>
          <a:p>
            <a:r>
              <a:rPr lang="en-US" sz="2000" dirty="0">
                <a:solidFill>
                  <a:schemeClr val="bg1"/>
                </a:solidFill>
                <a:latin typeface="Oswald" panose="020B0604020202020204" charset="0"/>
              </a:rPr>
              <a:t>Class: 19IT3</a:t>
            </a:r>
          </a:p>
        </p:txBody>
      </p:sp>
    </p:spTree>
    <p:extLst>
      <p:ext uri="{BB962C8B-B14F-4D97-AF65-F5344CB8AC3E}">
        <p14:creationId xmlns:p14="http://schemas.microsoft.com/office/powerpoint/2010/main" val="343383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6" name="Google Shape;1467;p37">
            <a:extLst>
              <a:ext uri="{FF2B5EF4-FFF2-40B4-BE49-F238E27FC236}">
                <a16:creationId xmlns:a16="http://schemas.microsoft.com/office/drawing/2014/main" id="{7FECE16E-389C-4386-9C8F-5AC0841B9557}"/>
              </a:ext>
            </a:extLst>
          </p:cNvPr>
          <p:cNvSpPr/>
          <p:nvPr/>
        </p:nvSpPr>
        <p:spPr>
          <a:xfrm flipH="1">
            <a:off x="5752246" y="1635657"/>
            <a:ext cx="1441350" cy="757800"/>
          </a:xfrm>
          <a:prstGeom prst="roundRect">
            <a:avLst>
              <a:gd name="adj" fmla="val 50000"/>
            </a:avLst>
          </a:prstGeom>
          <a:solidFill>
            <a:schemeClr val="accent5">
              <a:lumMod val="50000"/>
            </a:schemeClr>
          </a:solidFill>
          <a:ln>
            <a:noFill/>
          </a:ln>
        </p:spPr>
        <p:txBody>
          <a:bodyPr spcFirstLastPara="1" wrap="square" lIns="68569" tIns="68569" rIns="68569" bIns="68569" anchor="ctr" anchorCtr="0">
            <a:noAutofit/>
          </a:bodyPr>
          <a:lstStyle/>
          <a:p>
            <a:endParaRPr sz="1050">
              <a:solidFill>
                <a:schemeClr val="tx1">
                  <a:lumMod val="85000"/>
                </a:schemeClr>
              </a:solidFill>
            </a:endParaRPr>
          </a:p>
        </p:txBody>
      </p:sp>
      <p:sp>
        <p:nvSpPr>
          <p:cNvPr id="7" name="Google Shape;730;p38">
            <a:extLst>
              <a:ext uri="{FF2B5EF4-FFF2-40B4-BE49-F238E27FC236}">
                <a16:creationId xmlns:a16="http://schemas.microsoft.com/office/drawing/2014/main" id="{F7858CAB-5E77-4F13-9943-FD2276BA0A0F}"/>
              </a:ext>
            </a:extLst>
          </p:cNvPr>
          <p:cNvSpPr txBox="1">
            <a:spLocks/>
          </p:cNvSpPr>
          <p:nvPr/>
        </p:nvSpPr>
        <p:spPr>
          <a:xfrm>
            <a:off x="5985384" y="1645161"/>
            <a:ext cx="1217100" cy="743400"/>
          </a:xfrm>
          <a:prstGeom prst="rect">
            <a:avLst/>
          </a:prstGeom>
        </p:spPr>
        <p:txBody>
          <a:bodyPr spcFirstLastPara="1" vert="horz" wrap="square" lIns="91425" tIns="0" rIns="91425"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solidFill>
                  <a:schemeClr val="bg1"/>
                </a:solidFill>
                <a:latin typeface="Patua One" panose="020B0604020202020204" charset="0"/>
              </a:rPr>
              <a:t>03</a:t>
            </a:r>
          </a:p>
        </p:txBody>
      </p:sp>
      <p:sp>
        <p:nvSpPr>
          <p:cNvPr id="8" name="Google Shape;731;p38">
            <a:extLst>
              <a:ext uri="{FF2B5EF4-FFF2-40B4-BE49-F238E27FC236}">
                <a16:creationId xmlns:a16="http://schemas.microsoft.com/office/drawing/2014/main" id="{25A43F6F-0E50-403F-83D7-65F0D8B6B2EF}"/>
              </a:ext>
            </a:extLst>
          </p:cNvPr>
          <p:cNvSpPr txBox="1">
            <a:spLocks/>
          </p:cNvSpPr>
          <p:nvPr/>
        </p:nvSpPr>
        <p:spPr>
          <a:xfrm>
            <a:off x="4104309" y="2514517"/>
            <a:ext cx="5039691" cy="1161412"/>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a:r>
              <a:rPr lang="en-US" sz="4000" dirty="0">
                <a:solidFill>
                  <a:schemeClr val="bg1"/>
                </a:solidFill>
                <a:latin typeface="Oswald" panose="020B0604020202020204" charset="0"/>
                <a:cs typeface="Nunito" panose="020B0604020202020204" charset="0"/>
              </a:rPr>
              <a:t>Building WebRTC</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91" y="421240"/>
            <a:ext cx="5172738" cy="51727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47"/>
          <p:cNvSpPr/>
          <p:nvPr/>
        </p:nvSpPr>
        <p:spPr>
          <a:xfrm>
            <a:off x="5452280" y="1702984"/>
            <a:ext cx="3487004" cy="627300"/>
          </a:xfrm>
          <a:prstGeom prst="roundRect">
            <a:avLst>
              <a:gd name="adj" fmla="val 50000"/>
            </a:avLst>
          </a:prstGeom>
          <a:solidFill>
            <a:schemeClr val="tx1">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txBox="1">
            <a:spLocks noGrp="1"/>
          </p:cNvSpPr>
          <p:nvPr>
            <p:ph type="title"/>
          </p:nvPr>
        </p:nvSpPr>
        <p:spPr>
          <a:xfrm>
            <a:off x="5179326" y="1702984"/>
            <a:ext cx="3835020" cy="626700"/>
          </a:xfrm>
          <a:prstGeom prst="rect">
            <a:avLst/>
          </a:prstGeom>
        </p:spPr>
        <p:txBody>
          <a:bodyPr spcFirstLastPara="1" wrap="square" lIns="91425" tIns="91425" rIns="91425" bIns="91425" anchor="ctr" anchorCtr="0">
            <a:noAutofit/>
          </a:bodyPr>
          <a:lstStyle/>
          <a:p>
            <a:pPr marL="0" lvl="0" indent="0" algn="ctr"/>
            <a:r>
              <a:rPr lang="en-US" sz="4000" dirty="0">
                <a:solidFill>
                  <a:schemeClr val="bg2"/>
                </a:solidFill>
                <a:latin typeface="Oswald" panose="020B0604020202020204" charset="0"/>
                <a:cs typeface="Nunito" panose="020B0604020202020204" charset="0"/>
              </a:rPr>
              <a:t>Building WebRTC</a:t>
            </a:r>
          </a:p>
        </p:txBody>
      </p:sp>
      <p:pic>
        <p:nvPicPr>
          <p:cNvPr id="23" name="Picture 2" descr="10 Best App Demo Videos That Will Inspire You | Yans 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74" y="1073542"/>
            <a:ext cx="4468875" cy="271016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1778;p47"/>
          <p:cNvGrpSpPr/>
          <p:nvPr/>
        </p:nvGrpSpPr>
        <p:grpSpPr>
          <a:xfrm>
            <a:off x="613093" y="1684187"/>
            <a:ext cx="4382833" cy="2099520"/>
            <a:chOff x="4425880" y="2669919"/>
            <a:chExt cx="3543877" cy="1740480"/>
          </a:xfrm>
        </p:grpSpPr>
        <p:grpSp>
          <p:nvGrpSpPr>
            <p:cNvPr id="25" name="Google Shape;1779;p47"/>
            <p:cNvGrpSpPr/>
            <p:nvPr/>
          </p:nvGrpSpPr>
          <p:grpSpPr>
            <a:xfrm>
              <a:off x="4425880" y="2669919"/>
              <a:ext cx="3543877" cy="1740480"/>
              <a:chOff x="4425880" y="2669919"/>
              <a:chExt cx="3543877" cy="1740480"/>
            </a:xfrm>
          </p:grpSpPr>
          <p:sp>
            <p:nvSpPr>
              <p:cNvPr id="27" name="Google Shape;1780;p47"/>
              <p:cNvSpPr/>
              <p:nvPr/>
            </p:nvSpPr>
            <p:spPr>
              <a:xfrm>
                <a:off x="4425880" y="4156372"/>
                <a:ext cx="3543877" cy="19617"/>
              </a:xfrm>
              <a:custGeom>
                <a:avLst/>
                <a:gdLst/>
                <a:ahLst/>
                <a:cxnLst/>
                <a:rect l="l" t="t" r="r" b="b"/>
                <a:pathLst>
                  <a:path w="276218" h="1529" extrusionOk="0">
                    <a:moveTo>
                      <a:pt x="1" y="0"/>
                    </a:moveTo>
                    <a:lnTo>
                      <a:pt x="1" y="1528"/>
                    </a:lnTo>
                    <a:lnTo>
                      <a:pt x="276218" y="1528"/>
                    </a:lnTo>
                    <a:lnTo>
                      <a:pt x="276218" y="0"/>
                    </a:lnTo>
                    <a:close/>
                  </a:path>
                </a:pathLst>
              </a:custGeom>
              <a:solidFill>
                <a:srgbClr val="FF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81;p47"/>
              <p:cNvSpPr/>
              <p:nvPr/>
            </p:nvSpPr>
            <p:spPr>
              <a:xfrm>
                <a:off x="5714760" y="2669919"/>
                <a:ext cx="958889" cy="870464"/>
              </a:xfrm>
              <a:custGeom>
                <a:avLst/>
                <a:gdLst/>
                <a:ahLst/>
                <a:cxnLst/>
                <a:rect l="l" t="t" r="r" b="b"/>
                <a:pathLst>
                  <a:path w="74738" h="67846" extrusionOk="0">
                    <a:moveTo>
                      <a:pt x="37315" y="1"/>
                    </a:moveTo>
                    <a:cubicBezTo>
                      <a:pt x="22013" y="1"/>
                      <a:pt x="8155" y="10468"/>
                      <a:pt x="4400" y="26010"/>
                    </a:cubicBezTo>
                    <a:cubicBezTo>
                      <a:pt x="0" y="44220"/>
                      <a:pt x="11184" y="62492"/>
                      <a:pt x="29394" y="66892"/>
                    </a:cubicBezTo>
                    <a:cubicBezTo>
                      <a:pt x="32064" y="67537"/>
                      <a:pt x="34736" y="67846"/>
                      <a:pt x="37366" y="67846"/>
                    </a:cubicBezTo>
                    <a:cubicBezTo>
                      <a:pt x="52680" y="67846"/>
                      <a:pt x="66583" y="57378"/>
                      <a:pt x="70338" y="41837"/>
                    </a:cubicBezTo>
                    <a:cubicBezTo>
                      <a:pt x="74738" y="23626"/>
                      <a:pt x="63494" y="5354"/>
                      <a:pt x="45283" y="955"/>
                    </a:cubicBezTo>
                    <a:cubicBezTo>
                      <a:pt x="42613" y="310"/>
                      <a:pt x="39943" y="1"/>
                      <a:pt x="37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82;p47"/>
              <p:cNvSpPr/>
              <p:nvPr/>
            </p:nvSpPr>
            <p:spPr>
              <a:xfrm>
                <a:off x="6079313" y="2874236"/>
                <a:ext cx="348129" cy="461816"/>
              </a:xfrm>
              <a:custGeom>
                <a:avLst/>
                <a:gdLst/>
                <a:ahLst/>
                <a:cxnLst/>
                <a:rect l="l" t="t" r="r" b="b"/>
                <a:pathLst>
                  <a:path w="27134" h="35995" extrusionOk="0">
                    <a:moveTo>
                      <a:pt x="1" y="0"/>
                    </a:moveTo>
                    <a:lnTo>
                      <a:pt x="1" y="35994"/>
                    </a:lnTo>
                    <a:lnTo>
                      <a:pt x="27133" y="1802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83;p47"/>
              <p:cNvSpPr/>
              <p:nvPr/>
            </p:nvSpPr>
            <p:spPr>
              <a:xfrm>
                <a:off x="5136777" y="4266125"/>
                <a:ext cx="99756" cy="132521"/>
              </a:xfrm>
              <a:custGeom>
                <a:avLst/>
                <a:gdLst/>
                <a:ahLst/>
                <a:cxnLst/>
                <a:rect l="l" t="t" r="r" b="b"/>
                <a:pathLst>
                  <a:path w="7335" h="10329" extrusionOk="0">
                    <a:moveTo>
                      <a:pt x="1" y="1"/>
                    </a:moveTo>
                    <a:lnTo>
                      <a:pt x="1" y="10328"/>
                    </a:lnTo>
                    <a:lnTo>
                      <a:pt x="7334" y="519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84;p47"/>
              <p:cNvSpPr/>
              <p:nvPr/>
            </p:nvSpPr>
            <p:spPr>
              <a:xfrm>
                <a:off x="5214578" y="4266125"/>
                <a:ext cx="21965" cy="132521"/>
              </a:xfrm>
              <a:custGeom>
                <a:avLst/>
                <a:gdLst/>
                <a:ahLst/>
                <a:cxnLst/>
                <a:rect l="l" t="t" r="r" b="b"/>
                <a:pathLst>
                  <a:path w="1712" h="10329" extrusionOk="0">
                    <a:moveTo>
                      <a:pt x="0" y="1"/>
                    </a:moveTo>
                    <a:lnTo>
                      <a:pt x="0" y="10328"/>
                    </a:lnTo>
                    <a:lnTo>
                      <a:pt x="1711" y="10328"/>
                    </a:lnTo>
                    <a:lnTo>
                      <a:pt x="1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85;p47"/>
              <p:cNvSpPr/>
              <p:nvPr/>
            </p:nvSpPr>
            <p:spPr>
              <a:xfrm>
                <a:off x="4854217" y="4266125"/>
                <a:ext cx="99742" cy="132521"/>
              </a:xfrm>
              <a:custGeom>
                <a:avLst/>
                <a:gdLst/>
                <a:ahLst/>
                <a:cxnLst/>
                <a:rect l="l" t="t" r="r" b="b"/>
                <a:pathLst>
                  <a:path w="7334" h="10329" extrusionOk="0">
                    <a:moveTo>
                      <a:pt x="1" y="1"/>
                    </a:moveTo>
                    <a:lnTo>
                      <a:pt x="1" y="10328"/>
                    </a:lnTo>
                    <a:lnTo>
                      <a:pt x="7334" y="519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86;p47"/>
              <p:cNvSpPr/>
              <p:nvPr/>
            </p:nvSpPr>
            <p:spPr>
              <a:xfrm>
                <a:off x="4572487" y="4266125"/>
                <a:ext cx="98913" cy="132521"/>
              </a:xfrm>
              <a:custGeom>
                <a:avLst/>
                <a:gdLst/>
                <a:ahLst/>
                <a:cxnLst/>
                <a:rect l="l" t="t" r="r" b="b"/>
                <a:pathLst>
                  <a:path w="7273" h="10329" extrusionOk="0">
                    <a:moveTo>
                      <a:pt x="7272" y="1"/>
                    </a:moveTo>
                    <a:lnTo>
                      <a:pt x="0" y="5195"/>
                    </a:lnTo>
                    <a:lnTo>
                      <a:pt x="7272" y="10328"/>
                    </a:lnTo>
                    <a:lnTo>
                      <a:pt x="72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87;p47"/>
              <p:cNvSpPr/>
              <p:nvPr/>
            </p:nvSpPr>
            <p:spPr>
              <a:xfrm>
                <a:off x="7154165" y="4244174"/>
                <a:ext cx="171717" cy="166225"/>
              </a:xfrm>
              <a:custGeom>
                <a:avLst/>
                <a:gdLst/>
                <a:ahLst/>
                <a:cxnLst/>
                <a:rect l="l" t="t" r="r" b="b"/>
                <a:pathLst>
                  <a:path w="13384" h="12956" extrusionOk="0">
                    <a:moveTo>
                      <a:pt x="6661" y="4401"/>
                    </a:moveTo>
                    <a:cubicBezTo>
                      <a:pt x="7822" y="4401"/>
                      <a:pt x="8800" y="5317"/>
                      <a:pt x="8800" y="6478"/>
                    </a:cubicBezTo>
                    <a:lnTo>
                      <a:pt x="8800" y="6539"/>
                    </a:lnTo>
                    <a:cubicBezTo>
                      <a:pt x="8842" y="7827"/>
                      <a:pt x="7783" y="8690"/>
                      <a:pt x="6678" y="8690"/>
                    </a:cubicBezTo>
                    <a:cubicBezTo>
                      <a:pt x="6157" y="8690"/>
                      <a:pt x="5626" y="8498"/>
                      <a:pt x="5195" y="8067"/>
                    </a:cubicBezTo>
                    <a:cubicBezTo>
                      <a:pt x="3789" y="6723"/>
                      <a:pt x="4767" y="4401"/>
                      <a:pt x="6661" y="4401"/>
                    </a:cubicBezTo>
                    <a:close/>
                    <a:moveTo>
                      <a:pt x="5928" y="1"/>
                    </a:moveTo>
                    <a:cubicBezTo>
                      <a:pt x="5622" y="551"/>
                      <a:pt x="5378" y="1162"/>
                      <a:pt x="5133" y="1773"/>
                    </a:cubicBezTo>
                    <a:lnTo>
                      <a:pt x="4339" y="2078"/>
                    </a:lnTo>
                    <a:cubicBezTo>
                      <a:pt x="3728" y="1834"/>
                      <a:pt x="3117" y="1590"/>
                      <a:pt x="2445" y="1406"/>
                    </a:cubicBezTo>
                    <a:lnTo>
                      <a:pt x="1406" y="2445"/>
                    </a:lnTo>
                    <a:cubicBezTo>
                      <a:pt x="1650" y="3056"/>
                      <a:pt x="1895" y="3667"/>
                      <a:pt x="2200" y="4217"/>
                    </a:cubicBezTo>
                    <a:lnTo>
                      <a:pt x="1834" y="5012"/>
                    </a:lnTo>
                    <a:cubicBezTo>
                      <a:pt x="1222" y="5195"/>
                      <a:pt x="611" y="5501"/>
                      <a:pt x="0" y="5806"/>
                    </a:cubicBezTo>
                    <a:lnTo>
                      <a:pt x="0" y="7212"/>
                    </a:lnTo>
                    <a:cubicBezTo>
                      <a:pt x="611" y="7517"/>
                      <a:pt x="1222" y="7762"/>
                      <a:pt x="1834" y="8006"/>
                    </a:cubicBezTo>
                    <a:lnTo>
                      <a:pt x="2200" y="8739"/>
                    </a:lnTo>
                    <a:cubicBezTo>
                      <a:pt x="1895" y="9350"/>
                      <a:pt x="1650" y="9962"/>
                      <a:pt x="1467" y="10573"/>
                    </a:cubicBezTo>
                    <a:lnTo>
                      <a:pt x="2506" y="11612"/>
                    </a:lnTo>
                    <a:cubicBezTo>
                      <a:pt x="3117" y="11428"/>
                      <a:pt x="3728" y="11123"/>
                      <a:pt x="4339" y="10878"/>
                    </a:cubicBezTo>
                    <a:lnTo>
                      <a:pt x="5195" y="11184"/>
                    </a:lnTo>
                    <a:cubicBezTo>
                      <a:pt x="5378" y="11795"/>
                      <a:pt x="5683" y="12406"/>
                      <a:pt x="5989" y="12956"/>
                    </a:cubicBezTo>
                    <a:lnTo>
                      <a:pt x="7456" y="12956"/>
                    </a:lnTo>
                    <a:cubicBezTo>
                      <a:pt x="7761" y="12406"/>
                      <a:pt x="8006" y="11795"/>
                      <a:pt x="8250" y="11184"/>
                    </a:cubicBezTo>
                    <a:lnTo>
                      <a:pt x="9044" y="10878"/>
                    </a:lnTo>
                    <a:cubicBezTo>
                      <a:pt x="9656" y="11123"/>
                      <a:pt x="10267" y="11367"/>
                      <a:pt x="10939" y="11612"/>
                    </a:cubicBezTo>
                    <a:lnTo>
                      <a:pt x="11978" y="10573"/>
                    </a:lnTo>
                    <a:cubicBezTo>
                      <a:pt x="11733" y="9962"/>
                      <a:pt x="11489" y="9350"/>
                      <a:pt x="11183" y="8739"/>
                    </a:cubicBezTo>
                    <a:lnTo>
                      <a:pt x="11550" y="7945"/>
                    </a:lnTo>
                    <a:cubicBezTo>
                      <a:pt x="12161" y="7762"/>
                      <a:pt x="12772" y="7456"/>
                      <a:pt x="13383" y="7151"/>
                    </a:cubicBezTo>
                    <a:lnTo>
                      <a:pt x="13383" y="5745"/>
                    </a:lnTo>
                    <a:cubicBezTo>
                      <a:pt x="12772" y="5439"/>
                      <a:pt x="12161" y="5195"/>
                      <a:pt x="11550" y="5012"/>
                    </a:cubicBezTo>
                    <a:lnTo>
                      <a:pt x="11183" y="4156"/>
                    </a:lnTo>
                    <a:cubicBezTo>
                      <a:pt x="11489" y="3606"/>
                      <a:pt x="11733" y="2995"/>
                      <a:pt x="11917" y="2323"/>
                    </a:cubicBezTo>
                    <a:lnTo>
                      <a:pt x="10878" y="1345"/>
                    </a:lnTo>
                    <a:cubicBezTo>
                      <a:pt x="10206" y="1528"/>
                      <a:pt x="9594" y="1773"/>
                      <a:pt x="9044" y="2078"/>
                    </a:cubicBezTo>
                    <a:lnTo>
                      <a:pt x="8189" y="1773"/>
                    </a:lnTo>
                    <a:cubicBezTo>
                      <a:pt x="7945" y="1162"/>
                      <a:pt x="7700" y="551"/>
                      <a:pt x="7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88;p47"/>
              <p:cNvSpPr/>
              <p:nvPr/>
            </p:nvSpPr>
            <p:spPr>
              <a:xfrm>
                <a:off x="7429267" y="4262212"/>
                <a:ext cx="196017" cy="128595"/>
              </a:xfrm>
              <a:custGeom>
                <a:avLst/>
                <a:gdLst/>
                <a:ahLst/>
                <a:cxnLst/>
                <a:rect l="l" t="t" r="r" b="b"/>
                <a:pathLst>
                  <a:path w="15278" h="10023" extrusionOk="0">
                    <a:moveTo>
                      <a:pt x="14178" y="1100"/>
                    </a:moveTo>
                    <a:lnTo>
                      <a:pt x="14178" y="8861"/>
                    </a:lnTo>
                    <a:lnTo>
                      <a:pt x="1161" y="8861"/>
                    </a:lnTo>
                    <a:lnTo>
                      <a:pt x="1161" y="1100"/>
                    </a:lnTo>
                    <a:close/>
                    <a:moveTo>
                      <a:pt x="0" y="0"/>
                    </a:moveTo>
                    <a:lnTo>
                      <a:pt x="0" y="10022"/>
                    </a:lnTo>
                    <a:lnTo>
                      <a:pt x="15278" y="10022"/>
                    </a:lnTo>
                    <a:lnTo>
                      <a:pt x="15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9;p47"/>
              <p:cNvSpPr/>
              <p:nvPr/>
            </p:nvSpPr>
            <p:spPr>
              <a:xfrm>
                <a:off x="7835374" y="4248100"/>
                <a:ext cx="64304" cy="64304"/>
              </a:xfrm>
              <a:custGeom>
                <a:avLst/>
                <a:gdLst/>
                <a:ahLst/>
                <a:cxnLst/>
                <a:rect l="l" t="t" r="r" b="b"/>
                <a:pathLst>
                  <a:path w="5012" h="5012" extrusionOk="0">
                    <a:moveTo>
                      <a:pt x="0" y="0"/>
                    </a:moveTo>
                    <a:lnTo>
                      <a:pt x="0" y="1161"/>
                    </a:lnTo>
                    <a:lnTo>
                      <a:pt x="3911" y="1161"/>
                    </a:lnTo>
                    <a:lnTo>
                      <a:pt x="3911" y="5011"/>
                    </a:lnTo>
                    <a:lnTo>
                      <a:pt x="5011" y="5011"/>
                    </a:lnTo>
                    <a:lnTo>
                      <a:pt x="5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90;p47"/>
              <p:cNvSpPr/>
              <p:nvPr/>
            </p:nvSpPr>
            <p:spPr>
              <a:xfrm>
                <a:off x="7743645" y="4248100"/>
                <a:ext cx="64304" cy="64304"/>
              </a:xfrm>
              <a:custGeom>
                <a:avLst/>
                <a:gdLst/>
                <a:ahLst/>
                <a:cxnLst/>
                <a:rect l="l" t="t" r="r" b="b"/>
                <a:pathLst>
                  <a:path w="5012" h="5012" extrusionOk="0">
                    <a:moveTo>
                      <a:pt x="0" y="0"/>
                    </a:moveTo>
                    <a:lnTo>
                      <a:pt x="0" y="5011"/>
                    </a:lnTo>
                    <a:lnTo>
                      <a:pt x="1100" y="5011"/>
                    </a:lnTo>
                    <a:lnTo>
                      <a:pt x="1100" y="1161"/>
                    </a:lnTo>
                    <a:lnTo>
                      <a:pt x="5011" y="1161"/>
                    </a:lnTo>
                    <a:lnTo>
                      <a:pt x="5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91;p47"/>
              <p:cNvSpPr/>
              <p:nvPr/>
            </p:nvSpPr>
            <p:spPr>
              <a:xfrm>
                <a:off x="7835374" y="4340611"/>
                <a:ext cx="64304" cy="63521"/>
              </a:xfrm>
              <a:custGeom>
                <a:avLst/>
                <a:gdLst/>
                <a:ahLst/>
                <a:cxnLst/>
                <a:rect l="l" t="t" r="r" b="b"/>
                <a:pathLst>
                  <a:path w="5012" h="4951" extrusionOk="0">
                    <a:moveTo>
                      <a:pt x="3911" y="0"/>
                    </a:moveTo>
                    <a:lnTo>
                      <a:pt x="3911" y="3850"/>
                    </a:lnTo>
                    <a:lnTo>
                      <a:pt x="0" y="3850"/>
                    </a:lnTo>
                    <a:lnTo>
                      <a:pt x="0" y="4950"/>
                    </a:lnTo>
                    <a:lnTo>
                      <a:pt x="5011" y="4950"/>
                    </a:lnTo>
                    <a:lnTo>
                      <a:pt x="5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2;p47"/>
              <p:cNvSpPr/>
              <p:nvPr/>
            </p:nvSpPr>
            <p:spPr>
              <a:xfrm>
                <a:off x="7743645" y="4340611"/>
                <a:ext cx="64304" cy="63521"/>
              </a:xfrm>
              <a:custGeom>
                <a:avLst/>
                <a:gdLst/>
                <a:ahLst/>
                <a:cxnLst/>
                <a:rect l="l" t="t" r="r" b="b"/>
                <a:pathLst>
                  <a:path w="5012" h="4951" extrusionOk="0">
                    <a:moveTo>
                      <a:pt x="0" y="0"/>
                    </a:moveTo>
                    <a:lnTo>
                      <a:pt x="0" y="4950"/>
                    </a:lnTo>
                    <a:lnTo>
                      <a:pt x="5011" y="4950"/>
                    </a:lnTo>
                    <a:lnTo>
                      <a:pt x="5011" y="3850"/>
                    </a:lnTo>
                    <a:lnTo>
                      <a:pt x="1100" y="3850"/>
                    </a:lnTo>
                    <a:lnTo>
                      <a:pt x="1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793;p47"/>
            <p:cNvSpPr/>
            <p:nvPr/>
          </p:nvSpPr>
          <p:spPr>
            <a:xfrm>
              <a:off x="4425880" y="4156372"/>
              <a:ext cx="617841" cy="19617"/>
            </a:xfrm>
            <a:custGeom>
              <a:avLst/>
              <a:gdLst/>
              <a:ahLst/>
              <a:cxnLst/>
              <a:rect l="l" t="t" r="r" b="b"/>
              <a:pathLst>
                <a:path w="48156" h="1529" extrusionOk="0">
                  <a:moveTo>
                    <a:pt x="1" y="0"/>
                  </a:moveTo>
                  <a:lnTo>
                    <a:pt x="1" y="1528"/>
                  </a:lnTo>
                  <a:lnTo>
                    <a:pt x="48155" y="1528"/>
                  </a:lnTo>
                  <a:lnTo>
                    <a:pt x="48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002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2;p49">
            <a:extLst>
              <a:ext uri="{FF2B5EF4-FFF2-40B4-BE49-F238E27FC236}">
                <a16:creationId xmlns:a16="http://schemas.microsoft.com/office/drawing/2014/main" id="{86E10C1D-EEE0-449F-9CBB-B9AA73BF5839}"/>
              </a:ext>
            </a:extLst>
          </p:cNvPr>
          <p:cNvSpPr txBox="1">
            <a:spLocks/>
          </p:cNvSpPr>
          <p:nvPr/>
        </p:nvSpPr>
        <p:spPr>
          <a:xfrm>
            <a:off x="3901906" y="2481978"/>
            <a:ext cx="5501401" cy="978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9pPr>
          </a:lstStyle>
          <a:p>
            <a:pPr marL="0" lvl="0" indent="0"/>
            <a:r>
              <a:rPr lang="en-US" sz="6000" dirty="0">
                <a:solidFill>
                  <a:schemeClr val="bg1"/>
                </a:solidFill>
                <a:latin typeface="Oswald" panose="020B0604020202020204" charset="0"/>
                <a:cs typeface="Nunito" panose="020B0604020202020204" charset="0"/>
              </a:rPr>
              <a:t>Conclusion and Demo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10" y="1474743"/>
            <a:ext cx="5314950" cy="2992652"/>
          </a:xfrm>
          <a:prstGeom prst="rect">
            <a:avLst/>
          </a:prstGeom>
        </p:spPr>
      </p:pic>
      <p:sp>
        <p:nvSpPr>
          <p:cNvPr id="4" name="Google Shape;1467;p37">
            <a:extLst>
              <a:ext uri="{FF2B5EF4-FFF2-40B4-BE49-F238E27FC236}">
                <a16:creationId xmlns:a16="http://schemas.microsoft.com/office/drawing/2014/main" id="{E79DDD25-FDB7-41C9-9564-5437771DD571}"/>
              </a:ext>
            </a:extLst>
          </p:cNvPr>
          <p:cNvSpPr/>
          <p:nvPr/>
        </p:nvSpPr>
        <p:spPr>
          <a:xfrm flipH="1">
            <a:off x="5752246" y="1635657"/>
            <a:ext cx="1441350" cy="757800"/>
          </a:xfrm>
          <a:prstGeom prst="roundRect">
            <a:avLst>
              <a:gd name="adj" fmla="val 50000"/>
            </a:avLst>
          </a:prstGeom>
          <a:solidFill>
            <a:schemeClr val="accent5">
              <a:lumMod val="50000"/>
            </a:schemeClr>
          </a:solidFill>
          <a:ln>
            <a:noFill/>
          </a:ln>
        </p:spPr>
        <p:txBody>
          <a:bodyPr spcFirstLastPara="1" wrap="square" lIns="68569" tIns="68569" rIns="68569" bIns="68569" anchor="ctr" anchorCtr="0">
            <a:noAutofit/>
          </a:bodyPr>
          <a:lstStyle/>
          <a:p>
            <a:endParaRPr sz="1050">
              <a:solidFill>
                <a:schemeClr val="tx1">
                  <a:lumMod val="85000"/>
                </a:schemeClr>
              </a:solidFill>
            </a:endParaRPr>
          </a:p>
        </p:txBody>
      </p:sp>
      <p:sp>
        <p:nvSpPr>
          <p:cNvPr id="6" name="Google Shape;730;p38">
            <a:extLst>
              <a:ext uri="{FF2B5EF4-FFF2-40B4-BE49-F238E27FC236}">
                <a16:creationId xmlns:a16="http://schemas.microsoft.com/office/drawing/2014/main" id="{C7DEBF39-0CA0-468C-9F77-DB09FF3AE25F}"/>
              </a:ext>
            </a:extLst>
          </p:cNvPr>
          <p:cNvSpPr txBox="1">
            <a:spLocks/>
          </p:cNvSpPr>
          <p:nvPr/>
        </p:nvSpPr>
        <p:spPr>
          <a:xfrm>
            <a:off x="5985384" y="1645161"/>
            <a:ext cx="1217100" cy="743400"/>
          </a:xfrm>
          <a:prstGeom prst="rect">
            <a:avLst/>
          </a:prstGeom>
        </p:spPr>
        <p:txBody>
          <a:bodyPr spcFirstLastPara="1" vert="horz" wrap="square" lIns="91425" tIns="0" rIns="91425"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solidFill>
                  <a:schemeClr val="bg1"/>
                </a:solidFill>
                <a:latin typeface="Patua One" panose="020B0604020202020204" charset="0"/>
              </a:rPr>
              <a:t>04</a:t>
            </a:r>
          </a:p>
        </p:txBody>
      </p:sp>
    </p:spTree>
    <p:extLst>
      <p:ext uri="{BB962C8B-B14F-4D97-AF65-F5344CB8AC3E}">
        <p14:creationId xmlns:p14="http://schemas.microsoft.com/office/powerpoint/2010/main" val="36557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grpSp>
        <p:nvGrpSpPr>
          <p:cNvPr id="1726" name="Google Shape;1726;p36"/>
          <p:cNvGrpSpPr/>
          <p:nvPr/>
        </p:nvGrpSpPr>
        <p:grpSpPr>
          <a:xfrm>
            <a:off x="3585748" y="1940540"/>
            <a:ext cx="5101006" cy="2836017"/>
            <a:chOff x="3585748" y="1512926"/>
            <a:chExt cx="5101006" cy="2836017"/>
          </a:xfrm>
          <a:solidFill>
            <a:schemeClr val="bg1"/>
          </a:solidFill>
        </p:grpSpPr>
        <p:sp>
          <p:nvSpPr>
            <p:cNvPr id="1732" name="Google Shape;1732;p36"/>
            <p:cNvSpPr/>
            <p:nvPr/>
          </p:nvSpPr>
          <p:spPr>
            <a:xfrm>
              <a:off x="3585748" y="1512926"/>
              <a:ext cx="5101006" cy="494622"/>
            </a:xfrm>
            <a:custGeom>
              <a:avLst/>
              <a:gdLst/>
              <a:ahLst/>
              <a:cxnLst/>
              <a:rect l="l" t="t" r="r" b="b"/>
              <a:pathLst>
                <a:path w="42124" h="6496" extrusionOk="0">
                  <a:moveTo>
                    <a:pt x="90" y="1"/>
                  </a:moveTo>
                  <a:cubicBezTo>
                    <a:pt x="41" y="1"/>
                    <a:pt x="0" y="41"/>
                    <a:pt x="0" y="90"/>
                  </a:cubicBezTo>
                  <a:lnTo>
                    <a:pt x="0" y="6405"/>
                  </a:lnTo>
                  <a:cubicBezTo>
                    <a:pt x="0" y="6455"/>
                    <a:pt x="41" y="6495"/>
                    <a:pt x="90" y="6495"/>
                  </a:cubicBezTo>
                  <a:lnTo>
                    <a:pt x="42035" y="6495"/>
                  </a:lnTo>
                  <a:cubicBezTo>
                    <a:pt x="42084" y="6495"/>
                    <a:pt x="42124" y="6455"/>
                    <a:pt x="42124" y="6405"/>
                  </a:cubicBezTo>
                  <a:lnTo>
                    <a:pt x="42124" y="90"/>
                  </a:lnTo>
                  <a:cubicBezTo>
                    <a:pt x="42124" y="41"/>
                    <a:pt x="42084" y="1"/>
                    <a:pt x="42035" y="1"/>
                  </a:cubicBezTo>
                  <a:close/>
                </a:path>
              </a:pathLst>
            </a:custGeom>
            <a:grp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33" name="Google Shape;1733;p36"/>
            <p:cNvSpPr/>
            <p:nvPr/>
          </p:nvSpPr>
          <p:spPr>
            <a:xfrm>
              <a:off x="3585748" y="2293467"/>
              <a:ext cx="5101006" cy="494546"/>
            </a:xfrm>
            <a:custGeom>
              <a:avLst/>
              <a:gdLst/>
              <a:ahLst/>
              <a:cxnLst/>
              <a:rect l="l" t="t" r="r" b="b"/>
              <a:pathLst>
                <a:path w="42124" h="6495" extrusionOk="0">
                  <a:moveTo>
                    <a:pt x="90" y="0"/>
                  </a:moveTo>
                  <a:cubicBezTo>
                    <a:pt x="41" y="0"/>
                    <a:pt x="0" y="41"/>
                    <a:pt x="0" y="90"/>
                  </a:cubicBezTo>
                  <a:lnTo>
                    <a:pt x="0" y="6405"/>
                  </a:lnTo>
                  <a:cubicBezTo>
                    <a:pt x="0" y="6454"/>
                    <a:pt x="41" y="6494"/>
                    <a:pt x="90" y="6494"/>
                  </a:cubicBezTo>
                  <a:lnTo>
                    <a:pt x="42035" y="6494"/>
                  </a:lnTo>
                  <a:cubicBezTo>
                    <a:pt x="42084" y="6494"/>
                    <a:pt x="42124" y="6454"/>
                    <a:pt x="42124" y="6405"/>
                  </a:cubicBezTo>
                  <a:lnTo>
                    <a:pt x="42124" y="90"/>
                  </a:lnTo>
                  <a:cubicBezTo>
                    <a:pt x="42124" y="41"/>
                    <a:pt x="42084" y="0"/>
                    <a:pt x="42035" y="0"/>
                  </a:cubicBezTo>
                  <a:close/>
                </a:path>
              </a:pathLst>
            </a:custGeom>
            <a:grp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34" name="Google Shape;1734;p36"/>
            <p:cNvSpPr/>
            <p:nvPr/>
          </p:nvSpPr>
          <p:spPr>
            <a:xfrm>
              <a:off x="3585748" y="3073932"/>
              <a:ext cx="5101006" cy="494546"/>
            </a:xfrm>
            <a:custGeom>
              <a:avLst/>
              <a:gdLst/>
              <a:ahLst/>
              <a:cxnLst/>
              <a:rect l="l" t="t" r="r" b="b"/>
              <a:pathLst>
                <a:path w="42124" h="6495" extrusionOk="0">
                  <a:moveTo>
                    <a:pt x="90" y="0"/>
                  </a:moveTo>
                  <a:cubicBezTo>
                    <a:pt x="41" y="0"/>
                    <a:pt x="0" y="40"/>
                    <a:pt x="0" y="89"/>
                  </a:cubicBezTo>
                  <a:lnTo>
                    <a:pt x="0" y="6405"/>
                  </a:lnTo>
                  <a:cubicBezTo>
                    <a:pt x="0" y="6455"/>
                    <a:pt x="41" y="6495"/>
                    <a:pt x="90" y="6495"/>
                  </a:cubicBezTo>
                  <a:lnTo>
                    <a:pt x="42035" y="6495"/>
                  </a:lnTo>
                  <a:cubicBezTo>
                    <a:pt x="42084" y="6495"/>
                    <a:pt x="42124" y="6455"/>
                    <a:pt x="42124" y="6405"/>
                  </a:cubicBezTo>
                  <a:lnTo>
                    <a:pt x="42124" y="89"/>
                  </a:lnTo>
                  <a:cubicBezTo>
                    <a:pt x="42124" y="40"/>
                    <a:pt x="42084" y="0"/>
                    <a:pt x="42035" y="0"/>
                  </a:cubicBezTo>
                  <a:close/>
                </a:path>
              </a:pathLst>
            </a:custGeom>
            <a:grp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35" name="Google Shape;1735;p36"/>
            <p:cNvSpPr/>
            <p:nvPr/>
          </p:nvSpPr>
          <p:spPr>
            <a:xfrm>
              <a:off x="3585748" y="3854397"/>
              <a:ext cx="5101006" cy="494546"/>
            </a:xfrm>
            <a:custGeom>
              <a:avLst/>
              <a:gdLst/>
              <a:ahLst/>
              <a:cxnLst/>
              <a:rect l="l" t="t" r="r" b="b"/>
              <a:pathLst>
                <a:path w="42124" h="6495" extrusionOk="0">
                  <a:moveTo>
                    <a:pt x="90" y="0"/>
                  </a:moveTo>
                  <a:cubicBezTo>
                    <a:pt x="41" y="0"/>
                    <a:pt x="0" y="40"/>
                    <a:pt x="0" y="89"/>
                  </a:cubicBezTo>
                  <a:lnTo>
                    <a:pt x="0" y="6405"/>
                  </a:lnTo>
                  <a:cubicBezTo>
                    <a:pt x="0" y="6454"/>
                    <a:pt x="41" y="6495"/>
                    <a:pt x="90" y="6495"/>
                  </a:cubicBezTo>
                  <a:lnTo>
                    <a:pt x="42035" y="6495"/>
                  </a:lnTo>
                  <a:cubicBezTo>
                    <a:pt x="42084" y="6495"/>
                    <a:pt x="42124" y="6454"/>
                    <a:pt x="42124" y="6405"/>
                  </a:cubicBezTo>
                  <a:lnTo>
                    <a:pt x="42124" y="89"/>
                  </a:lnTo>
                  <a:cubicBezTo>
                    <a:pt x="42124" y="40"/>
                    <a:pt x="42084" y="0"/>
                    <a:pt x="42035" y="0"/>
                  </a:cubicBezTo>
                  <a:close/>
                </a:path>
              </a:pathLst>
            </a:custGeom>
            <a:grpFill/>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741" name="Google Shape;1741;p36"/>
          <p:cNvGrpSpPr/>
          <p:nvPr/>
        </p:nvGrpSpPr>
        <p:grpSpPr>
          <a:xfrm>
            <a:off x="3712362" y="2944557"/>
            <a:ext cx="330251" cy="148106"/>
            <a:chOff x="1874232" y="4358951"/>
            <a:chExt cx="330251" cy="148106"/>
          </a:xfrm>
          <a:solidFill>
            <a:schemeClr val="accent2">
              <a:lumMod val="60000"/>
              <a:lumOff val="40000"/>
            </a:schemeClr>
          </a:solidFill>
        </p:grpSpPr>
        <p:sp>
          <p:nvSpPr>
            <p:cNvPr id="1742" name="Google Shape;1742;p36"/>
            <p:cNvSpPr/>
            <p:nvPr/>
          </p:nvSpPr>
          <p:spPr>
            <a:xfrm>
              <a:off x="1874232"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6"/>
            <p:cNvSpPr/>
            <p:nvPr/>
          </p:nvSpPr>
          <p:spPr>
            <a:xfrm>
              <a:off x="2055971"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36"/>
          <p:cNvGrpSpPr/>
          <p:nvPr/>
        </p:nvGrpSpPr>
        <p:grpSpPr>
          <a:xfrm>
            <a:off x="3697275" y="3720849"/>
            <a:ext cx="332480" cy="169177"/>
            <a:chOff x="3215091" y="4348415"/>
            <a:chExt cx="332480" cy="169177"/>
          </a:xfrm>
          <a:solidFill>
            <a:schemeClr val="accent2">
              <a:lumMod val="60000"/>
              <a:lumOff val="40000"/>
            </a:schemeClr>
          </a:solidFill>
        </p:grpSpPr>
        <p:sp>
          <p:nvSpPr>
            <p:cNvPr id="1751" name="Google Shape;1751;p36"/>
            <p:cNvSpPr/>
            <p:nvPr/>
          </p:nvSpPr>
          <p:spPr>
            <a:xfrm>
              <a:off x="3305049" y="4420949"/>
              <a:ext cx="152361" cy="23908"/>
            </a:xfrm>
            <a:custGeom>
              <a:avLst/>
              <a:gdLst/>
              <a:ahLst/>
              <a:cxnLst/>
              <a:rect l="l" t="t" r="r" b="b"/>
              <a:pathLst>
                <a:path w="752" h="118" extrusionOk="0">
                  <a:moveTo>
                    <a:pt x="1" y="1"/>
                  </a:moveTo>
                  <a:lnTo>
                    <a:pt x="1" y="117"/>
                  </a:lnTo>
                  <a:lnTo>
                    <a:pt x="752" y="117"/>
                  </a:lnTo>
                  <a:lnTo>
                    <a:pt x="7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6"/>
            <p:cNvSpPr/>
            <p:nvPr/>
          </p:nvSpPr>
          <p:spPr>
            <a:xfrm>
              <a:off x="3267161" y="4348415"/>
              <a:ext cx="38090" cy="169177"/>
            </a:xfrm>
            <a:custGeom>
              <a:avLst/>
              <a:gdLst/>
              <a:ahLst/>
              <a:cxnLst/>
              <a:rect l="l" t="t" r="r" b="b"/>
              <a:pathLst>
                <a:path w="188" h="835" extrusionOk="0">
                  <a:moveTo>
                    <a:pt x="1" y="0"/>
                  </a:moveTo>
                  <a:lnTo>
                    <a:pt x="1" y="835"/>
                  </a:lnTo>
                  <a:lnTo>
                    <a:pt x="188" y="835"/>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6"/>
            <p:cNvSpPr/>
            <p:nvPr/>
          </p:nvSpPr>
          <p:spPr>
            <a:xfrm>
              <a:off x="3215091" y="4383669"/>
              <a:ext cx="38090" cy="98670"/>
            </a:xfrm>
            <a:custGeom>
              <a:avLst/>
              <a:gdLst/>
              <a:ahLst/>
              <a:cxnLst/>
              <a:rect l="l" t="t" r="r" b="b"/>
              <a:pathLst>
                <a:path w="188" h="487" extrusionOk="0">
                  <a:moveTo>
                    <a:pt x="0" y="1"/>
                  </a:moveTo>
                  <a:lnTo>
                    <a:pt x="0" y="486"/>
                  </a:lnTo>
                  <a:lnTo>
                    <a:pt x="188" y="486"/>
                  </a:lnTo>
                  <a:lnTo>
                    <a:pt x="1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6"/>
            <p:cNvSpPr/>
            <p:nvPr/>
          </p:nvSpPr>
          <p:spPr>
            <a:xfrm>
              <a:off x="3457208" y="4348415"/>
              <a:ext cx="38293" cy="169177"/>
            </a:xfrm>
            <a:custGeom>
              <a:avLst/>
              <a:gdLst/>
              <a:ahLst/>
              <a:cxnLst/>
              <a:rect l="l" t="t" r="r" b="b"/>
              <a:pathLst>
                <a:path w="189" h="835" extrusionOk="0">
                  <a:moveTo>
                    <a:pt x="1" y="0"/>
                  </a:moveTo>
                  <a:lnTo>
                    <a:pt x="1" y="835"/>
                  </a:lnTo>
                  <a:lnTo>
                    <a:pt x="188" y="835"/>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6"/>
            <p:cNvSpPr/>
            <p:nvPr/>
          </p:nvSpPr>
          <p:spPr>
            <a:xfrm>
              <a:off x="3509481" y="4383669"/>
              <a:ext cx="38090" cy="98670"/>
            </a:xfrm>
            <a:custGeom>
              <a:avLst/>
              <a:gdLst/>
              <a:ahLst/>
              <a:cxnLst/>
              <a:rect l="l" t="t" r="r" b="b"/>
              <a:pathLst>
                <a:path w="188" h="487" extrusionOk="0">
                  <a:moveTo>
                    <a:pt x="0" y="1"/>
                  </a:moveTo>
                  <a:lnTo>
                    <a:pt x="0" y="486"/>
                  </a:lnTo>
                  <a:lnTo>
                    <a:pt x="188" y="486"/>
                  </a:lnTo>
                  <a:lnTo>
                    <a:pt x="1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750;p36"/>
          <p:cNvGrpSpPr/>
          <p:nvPr/>
        </p:nvGrpSpPr>
        <p:grpSpPr>
          <a:xfrm>
            <a:off x="3716320" y="2092023"/>
            <a:ext cx="332480" cy="169177"/>
            <a:chOff x="3215091" y="4348415"/>
            <a:chExt cx="332480" cy="169177"/>
          </a:xfrm>
          <a:solidFill>
            <a:schemeClr val="accent2">
              <a:lumMod val="60000"/>
              <a:lumOff val="40000"/>
            </a:schemeClr>
          </a:solidFill>
        </p:grpSpPr>
        <p:sp>
          <p:nvSpPr>
            <p:cNvPr id="35" name="Google Shape;1751;p36"/>
            <p:cNvSpPr/>
            <p:nvPr/>
          </p:nvSpPr>
          <p:spPr>
            <a:xfrm>
              <a:off x="3305049" y="4420949"/>
              <a:ext cx="152361" cy="23908"/>
            </a:xfrm>
            <a:custGeom>
              <a:avLst/>
              <a:gdLst/>
              <a:ahLst/>
              <a:cxnLst/>
              <a:rect l="l" t="t" r="r" b="b"/>
              <a:pathLst>
                <a:path w="752" h="118" extrusionOk="0">
                  <a:moveTo>
                    <a:pt x="1" y="1"/>
                  </a:moveTo>
                  <a:lnTo>
                    <a:pt x="1" y="117"/>
                  </a:lnTo>
                  <a:lnTo>
                    <a:pt x="752" y="117"/>
                  </a:lnTo>
                  <a:lnTo>
                    <a:pt x="7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52;p36"/>
            <p:cNvSpPr/>
            <p:nvPr/>
          </p:nvSpPr>
          <p:spPr>
            <a:xfrm>
              <a:off x="3267161" y="4348415"/>
              <a:ext cx="38090" cy="169177"/>
            </a:xfrm>
            <a:custGeom>
              <a:avLst/>
              <a:gdLst/>
              <a:ahLst/>
              <a:cxnLst/>
              <a:rect l="l" t="t" r="r" b="b"/>
              <a:pathLst>
                <a:path w="188" h="835" extrusionOk="0">
                  <a:moveTo>
                    <a:pt x="1" y="0"/>
                  </a:moveTo>
                  <a:lnTo>
                    <a:pt x="1" y="835"/>
                  </a:lnTo>
                  <a:lnTo>
                    <a:pt x="188" y="835"/>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3;p36"/>
            <p:cNvSpPr/>
            <p:nvPr/>
          </p:nvSpPr>
          <p:spPr>
            <a:xfrm>
              <a:off x="3215091" y="4383669"/>
              <a:ext cx="38090" cy="98670"/>
            </a:xfrm>
            <a:custGeom>
              <a:avLst/>
              <a:gdLst/>
              <a:ahLst/>
              <a:cxnLst/>
              <a:rect l="l" t="t" r="r" b="b"/>
              <a:pathLst>
                <a:path w="188" h="487" extrusionOk="0">
                  <a:moveTo>
                    <a:pt x="0" y="1"/>
                  </a:moveTo>
                  <a:lnTo>
                    <a:pt x="0" y="486"/>
                  </a:lnTo>
                  <a:lnTo>
                    <a:pt x="188" y="486"/>
                  </a:lnTo>
                  <a:lnTo>
                    <a:pt x="1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54;p36"/>
            <p:cNvSpPr/>
            <p:nvPr/>
          </p:nvSpPr>
          <p:spPr>
            <a:xfrm>
              <a:off x="3457208" y="4348415"/>
              <a:ext cx="38293" cy="169177"/>
            </a:xfrm>
            <a:custGeom>
              <a:avLst/>
              <a:gdLst/>
              <a:ahLst/>
              <a:cxnLst/>
              <a:rect l="l" t="t" r="r" b="b"/>
              <a:pathLst>
                <a:path w="189" h="835" extrusionOk="0">
                  <a:moveTo>
                    <a:pt x="1" y="0"/>
                  </a:moveTo>
                  <a:lnTo>
                    <a:pt x="1" y="835"/>
                  </a:lnTo>
                  <a:lnTo>
                    <a:pt x="188" y="835"/>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55;p36"/>
            <p:cNvSpPr/>
            <p:nvPr/>
          </p:nvSpPr>
          <p:spPr>
            <a:xfrm>
              <a:off x="3509481" y="4383669"/>
              <a:ext cx="38090" cy="98670"/>
            </a:xfrm>
            <a:custGeom>
              <a:avLst/>
              <a:gdLst/>
              <a:ahLst/>
              <a:cxnLst/>
              <a:rect l="l" t="t" r="r" b="b"/>
              <a:pathLst>
                <a:path w="188" h="487" extrusionOk="0">
                  <a:moveTo>
                    <a:pt x="0" y="1"/>
                  </a:moveTo>
                  <a:lnTo>
                    <a:pt x="0" y="486"/>
                  </a:lnTo>
                  <a:lnTo>
                    <a:pt x="188" y="486"/>
                  </a:lnTo>
                  <a:lnTo>
                    <a:pt x="1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741;p36"/>
          <p:cNvGrpSpPr/>
          <p:nvPr/>
        </p:nvGrpSpPr>
        <p:grpSpPr>
          <a:xfrm>
            <a:off x="3728975" y="4500398"/>
            <a:ext cx="330251" cy="148106"/>
            <a:chOff x="1874232" y="4358951"/>
            <a:chExt cx="330251" cy="148106"/>
          </a:xfrm>
          <a:solidFill>
            <a:schemeClr val="accent2">
              <a:lumMod val="60000"/>
              <a:lumOff val="40000"/>
            </a:schemeClr>
          </a:solidFill>
        </p:grpSpPr>
        <p:sp>
          <p:nvSpPr>
            <p:cNvPr id="41" name="Google Shape;1742;p36"/>
            <p:cNvSpPr/>
            <p:nvPr/>
          </p:nvSpPr>
          <p:spPr>
            <a:xfrm>
              <a:off x="1874232"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3;p36"/>
            <p:cNvSpPr/>
            <p:nvPr/>
          </p:nvSpPr>
          <p:spPr>
            <a:xfrm>
              <a:off x="2055971"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054;p55"/>
          <p:cNvSpPr txBox="1"/>
          <p:nvPr/>
        </p:nvSpPr>
        <p:spPr>
          <a:xfrm>
            <a:off x="3292842" y="1456093"/>
            <a:ext cx="5686818" cy="475500"/>
          </a:xfrm>
          <a:prstGeom prst="rect">
            <a:avLst/>
          </a:prstGeom>
          <a:noFill/>
          <a:ln>
            <a:noFill/>
          </a:ln>
        </p:spPr>
        <p:txBody>
          <a:bodyPr spcFirstLastPara="1" wrap="square" lIns="91425" tIns="91425" rIns="91425" bIns="91425" anchor="ctr" anchorCtr="0">
            <a:noAutofit/>
          </a:bodyPr>
          <a:lstStyle/>
          <a:p>
            <a:pPr lvl="0" algn="ctr">
              <a:spcAft>
                <a:spcPts val="1200"/>
              </a:spcAft>
            </a:pPr>
            <a:r>
              <a:rPr lang="en-US" sz="1600" dirty="0">
                <a:solidFill>
                  <a:schemeClr val="bg1"/>
                </a:solidFill>
                <a:latin typeface="Oswald" panose="020B0604020202020204" charset="0"/>
                <a:ea typeface="Nunito"/>
                <a:cs typeface="Nunito"/>
                <a:sym typeface="Nunito"/>
              </a:rPr>
              <a:t>Through the project on our team, we also accumulated some experiences as follows:</a:t>
            </a:r>
            <a:endParaRPr sz="1600" dirty="0">
              <a:solidFill>
                <a:schemeClr val="bg1"/>
              </a:solidFill>
              <a:latin typeface="Oswald" panose="020B0604020202020204" charset="0"/>
              <a:ea typeface="Nunito"/>
              <a:cs typeface="Nunito"/>
              <a:sym typeface="Nunito"/>
            </a:endParaRPr>
          </a:p>
        </p:txBody>
      </p:sp>
      <p:sp>
        <p:nvSpPr>
          <p:cNvPr id="3" name="Rectangle 2"/>
          <p:cNvSpPr/>
          <p:nvPr/>
        </p:nvSpPr>
        <p:spPr>
          <a:xfrm>
            <a:off x="3886392" y="1969875"/>
            <a:ext cx="4800362" cy="523220"/>
          </a:xfrm>
          <a:prstGeom prst="rect">
            <a:avLst/>
          </a:prstGeom>
        </p:spPr>
        <p:txBody>
          <a:bodyPr wrap="square">
            <a:spAutoFit/>
          </a:bodyPr>
          <a:lstStyle/>
          <a:p>
            <a:pPr lvl="0" algn="ctr"/>
            <a:r>
              <a:rPr lang="en-US" dirty="0">
                <a:solidFill>
                  <a:schemeClr val="bg1">
                    <a:lumMod val="10000"/>
                  </a:schemeClr>
                </a:solidFill>
                <a:latin typeface="Oswald" panose="020B0604020202020204" charset="0"/>
                <a:ea typeface="Nunito"/>
                <a:cs typeface="Nunito"/>
                <a:sym typeface="Nunito"/>
              </a:rPr>
              <a:t>It helps our team better understand the mechanism and how the peer to peer model and WebRTC work.</a:t>
            </a:r>
          </a:p>
        </p:txBody>
      </p:sp>
      <p:sp>
        <p:nvSpPr>
          <p:cNvPr id="48" name="Google Shape;2052;p55"/>
          <p:cNvSpPr/>
          <p:nvPr/>
        </p:nvSpPr>
        <p:spPr>
          <a:xfrm>
            <a:off x="2480207" y="321114"/>
            <a:ext cx="4002000" cy="658943"/>
          </a:xfrm>
          <a:prstGeom prst="roundRect">
            <a:avLst>
              <a:gd name="adj" fmla="val 50000"/>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b="1">
              <a:solidFill>
                <a:schemeClr val="tx2"/>
              </a:solidFill>
              <a:latin typeface="Nunito" panose="020B0604020202020204" charset="0"/>
              <a:cs typeface="Nunito" panose="020B0604020202020204" charset="0"/>
            </a:endParaRPr>
          </a:p>
        </p:txBody>
      </p:sp>
      <p:sp>
        <p:nvSpPr>
          <p:cNvPr id="49" name="Google Shape;2053;p55"/>
          <p:cNvSpPr txBox="1">
            <a:spLocks/>
          </p:cNvSpPr>
          <p:nvPr/>
        </p:nvSpPr>
        <p:spPr>
          <a:xfrm>
            <a:off x="3096150" y="422001"/>
            <a:ext cx="3056590"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4000" dirty="0">
                <a:solidFill>
                  <a:schemeClr val="accent1">
                    <a:lumMod val="50000"/>
                  </a:schemeClr>
                </a:solidFill>
                <a:latin typeface="Oswald" panose="020B0604020202020204" charset="0"/>
                <a:cs typeface="Nunito" panose="020B0604020202020204" charset="0"/>
              </a:rPr>
              <a:t>CONCLUSION</a:t>
            </a:r>
          </a:p>
        </p:txBody>
      </p:sp>
      <p:pic>
        <p:nvPicPr>
          <p:cNvPr id="33" name="Picture 4" descr="Premium Business team analyzing sales data 3D download in PNG, OBJ or Blend  format"/>
          <p:cNvPicPr>
            <a:picLocks noChangeAspect="1" noChangeArrowheads="1"/>
          </p:cNvPicPr>
          <p:nvPr/>
        </p:nvPicPr>
        <p:blipFill rotWithShape="1">
          <a:blip r:embed="rId3">
            <a:extLst>
              <a:ext uri="{28A0092B-C50C-407E-A947-70E740481C1C}">
                <a14:useLocalDpi xmlns:a14="http://schemas.microsoft.com/office/drawing/2010/main" val="0"/>
              </a:ext>
            </a:extLst>
          </a:blip>
          <a:srcRect l="14325" t="19539" r="24087"/>
          <a:stretch/>
        </p:blipFill>
        <p:spPr bwMode="auto">
          <a:xfrm>
            <a:off x="-195840" y="1621364"/>
            <a:ext cx="3678148" cy="344876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BEB57BF-EBA3-44A4-8270-E57EBB953F2D}"/>
              </a:ext>
            </a:extLst>
          </p:cNvPr>
          <p:cNvSpPr txBox="1"/>
          <p:nvPr/>
        </p:nvSpPr>
        <p:spPr>
          <a:xfrm>
            <a:off x="3910714" y="2708339"/>
            <a:ext cx="5101006" cy="523220"/>
          </a:xfrm>
          <a:prstGeom prst="rect">
            <a:avLst/>
          </a:prstGeom>
          <a:noFill/>
        </p:spPr>
        <p:txBody>
          <a:bodyPr wrap="square">
            <a:spAutoFit/>
          </a:bodyPr>
          <a:lstStyle/>
          <a:p>
            <a:r>
              <a:rPr lang="en-US" dirty="0">
                <a:latin typeface="Oswald" panose="00000500000000000000" pitchFamily="2" charset="0"/>
              </a:rPr>
              <a:t>Cultivate knowledge and skills in network programming, from which it is possible to develop and build a number of similar WebRTC systems</a:t>
            </a:r>
          </a:p>
        </p:txBody>
      </p:sp>
      <p:sp>
        <p:nvSpPr>
          <p:cNvPr id="44" name="TextBox 43">
            <a:extLst>
              <a:ext uri="{FF2B5EF4-FFF2-40B4-BE49-F238E27FC236}">
                <a16:creationId xmlns:a16="http://schemas.microsoft.com/office/drawing/2014/main" id="{58F2F95D-9140-40F9-A84A-3862452F84AC}"/>
              </a:ext>
            </a:extLst>
          </p:cNvPr>
          <p:cNvSpPr txBox="1"/>
          <p:nvPr/>
        </p:nvSpPr>
        <p:spPr>
          <a:xfrm>
            <a:off x="3968356" y="3417213"/>
            <a:ext cx="4887679" cy="646331"/>
          </a:xfrm>
          <a:prstGeom prst="rect">
            <a:avLst/>
          </a:prstGeom>
          <a:noFill/>
        </p:spPr>
        <p:txBody>
          <a:bodyPr wrap="square">
            <a:spAutoFit/>
          </a:bodyPr>
          <a:lstStyle/>
          <a:p>
            <a:r>
              <a:rPr lang="en-US" sz="1200" dirty="0">
                <a:latin typeface="Oswald" panose="00000500000000000000" pitchFamily="2" charset="0"/>
              </a:rPr>
              <a:t>Consolidate knowledge of UML system design and analysis, draw and manipulate basic types of diagrams such as use-case diagrams, class diagrams, sequence diagrams...</a:t>
            </a:r>
          </a:p>
        </p:txBody>
      </p:sp>
      <p:sp>
        <p:nvSpPr>
          <p:cNvPr id="45" name="TextBox 44">
            <a:extLst>
              <a:ext uri="{FF2B5EF4-FFF2-40B4-BE49-F238E27FC236}">
                <a16:creationId xmlns:a16="http://schemas.microsoft.com/office/drawing/2014/main" id="{6939F48B-C171-4059-88A0-A071639525EC}"/>
              </a:ext>
            </a:extLst>
          </p:cNvPr>
          <p:cNvSpPr txBox="1"/>
          <p:nvPr/>
        </p:nvSpPr>
        <p:spPr>
          <a:xfrm>
            <a:off x="4042612" y="4298451"/>
            <a:ext cx="5101005" cy="461665"/>
          </a:xfrm>
          <a:prstGeom prst="rect">
            <a:avLst/>
          </a:prstGeom>
          <a:noFill/>
        </p:spPr>
        <p:txBody>
          <a:bodyPr wrap="square">
            <a:spAutoFit/>
          </a:bodyPr>
          <a:lstStyle/>
          <a:p>
            <a:r>
              <a:rPr lang="en-US" sz="1200" dirty="0">
                <a:latin typeface="Oswald" panose="00000500000000000000" pitchFamily="2" charset="0"/>
              </a:rPr>
              <a:t>Knowing how to write and use APIs to get data is a very good technology, it helps us to save more time, optimize in terms of database system administration.</a:t>
            </a:r>
          </a:p>
        </p:txBody>
      </p:sp>
    </p:spTree>
    <p:extLst>
      <p:ext uri="{BB962C8B-B14F-4D97-AF65-F5344CB8AC3E}">
        <p14:creationId xmlns:p14="http://schemas.microsoft.com/office/powerpoint/2010/main" val="162608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2;p49">
            <a:extLst>
              <a:ext uri="{FF2B5EF4-FFF2-40B4-BE49-F238E27FC236}">
                <a16:creationId xmlns:a16="http://schemas.microsoft.com/office/drawing/2014/main" id="{86E10C1D-EEE0-449F-9CBB-B9AA73BF5839}"/>
              </a:ext>
            </a:extLst>
          </p:cNvPr>
          <p:cNvSpPr txBox="1">
            <a:spLocks/>
          </p:cNvSpPr>
          <p:nvPr/>
        </p:nvSpPr>
        <p:spPr>
          <a:xfrm>
            <a:off x="3901906" y="2481978"/>
            <a:ext cx="5501401" cy="978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9pPr>
          </a:lstStyle>
          <a:p>
            <a:pPr marL="0" lvl="0" indent="0"/>
            <a:r>
              <a:rPr lang="en-US" sz="6000" dirty="0">
                <a:solidFill>
                  <a:schemeClr val="bg1"/>
                </a:solidFill>
                <a:latin typeface="Oswald" panose="020B0604020202020204" charset="0"/>
                <a:cs typeface="Nunito" panose="020B0604020202020204" charset="0"/>
              </a:rPr>
              <a:t>Demo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59" y="1358737"/>
            <a:ext cx="5314950" cy="2992652"/>
          </a:xfrm>
          <a:prstGeom prst="rect">
            <a:avLst/>
          </a:prstGeom>
        </p:spPr>
      </p:pic>
      <p:sp>
        <p:nvSpPr>
          <p:cNvPr id="4" name="Google Shape;1467;p37">
            <a:extLst>
              <a:ext uri="{FF2B5EF4-FFF2-40B4-BE49-F238E27FC236}">
                <a16:creationId xmlns:a16="http://schemas.microsoft.com/office/drawing/2014/main" id="{E79DDD25-FDB7-41C9-9564-5437771DD571}"/>
              </a:ext>
            </a:extLst>
          </p:cNvPr>
          <p:cNvSpPr/>
          <p:nvPr/>
        </p:nvSpPr>
        <p:spPr>
          <a:xfrm flipH="1">
            <a:off x="5752246" y="1635657"/>
            <a:ext cx="1441350" cy="757800"/>
          </a:xfrm>
          <a:prstGeom prst="roundRect">
            <a:avLst>
              <a:gd name="adj" fmla="val 50000"/>
            </a:avLst>
          </a:prstGeom>
          <a:solidFill>
            <a:schemeClr val="accent5">
              <a:lumMod val="50000"/>
            </a:schemeClr>
          </a:solidFill>
          <a:ln>
            <a:noFill/>
          </a:ln>
        </p:spPr>
        <p:txBody>
          <a:bodyPr spcFirstLastPara="1" wrap="square" lIns="68569" tIns="68569" rIns="68569" bIns="68569" anchor="ctr" anchorCtr="0">
            <a:noAutofit/>
          </a:bodyPr>
          <a:lstStyle/>
          <a:p>
            <a:endParaRPr sz="1050">
              <a:solidFill>
                <a:schemeClr val="tx1">
                  <a:lumMod val="85000"/>
                </a:schemeClr>
              </a:solidFill>
            </a:endParaRPr>
          </a:p>
        </p:txBody>
      </p:sp>
      <p:sp>
        <p:nvSpPr>
          <p:cNvPr id="6" name="Google Shape;730;p38">
            <a:extLst>
              <a:ext uri="{FF2B5EF4-FFF2-40B4-BE49-F238E27FC236}">
                <a16:creationId xmlns:a16="http://schemas.microsoft.com/office/drawing/2014/main" id="{C7DEBF39-0CA0-468C-9F77-DB09FF3AE25F}"/>
              </a:ext>
            </a:extLst>
          </p:cNvPr>
          <p:cNvSpPr txBox="1">
            <a:spLocks/>
          </p:cNvSpPr>
          <p:nvPr/>
        </p:nvSpPr>
        <p:spPr>
          <a:xfrm>
            <a:off x="5985384" y="1645161"/>
            <a:ext cx="1217100" cy="743400"/>
          </a:xfrm>
          <a:prstGeom prst="rect">
            <a:avLst/>
          </a:prstGeom>
        </p:spPr>
        <p:txBody>
          <a:bodyPr spcFirstLastPara="1" vert="horz" wrap="square" lIns="91425" tIns="0" rIns="91425"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solidFill>
                  <a:schemeClr val="bg1"/>
                </a:solidFill>
                <a:latin typeface="Patua One" panose="020B0604020202020204" charset="0"/>
              </a:rPr>
              <a:t>04</a:t>
            </a:r>
          </a:p>
        </p:txBody>
      </p:sp>
    </p:spTree>
    <p:extLst>
      <p:ext uri="{BB962C8B-B14F-4D97-AF65-F5344CB8AC3E}">
        <p14:creationId xmlns:p14="http://schemas.microsoft.com/office/powerpoint/2010/main" val="165787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3" name="Google Shape;543;p49"/>
          <p:cNvPicPr preferRelativeResize="0"/>
          <p:nvPr/>
        </p:nvPicPr>
        <p:blipFill rotWithShape="1">
          <a:blip r:embed="rId3">
            <a:alphaModFix/>
          </a:blip>
          <a:srcRect l="19" r="19"/>
          <a:stretch/>
        </p:blipFill>
        <p:spPr>
          <a:xfrm>
            <a:off x="971325" y="3504587"/>
            <a:ext cx="2139106" cy="1013514"/>
          </a:xfrm>
          <a:prstGeom prst="rect">
            <a:avLst/>
          </a:prstGeom>
          <a:noFill/>
          <a:ln>
            <a:noFill/>
          </a:ln>
        </p:spPr>
      </p:pic>
      <p:pic>
        <p:nvPicPr>
          <p:cNvPr id="544" name="Google Shape;544;p49"/>
          <p:cNvPicPr preferRelativeResize="0"/>
          <p:nvPr/>
        </p:nvPicPr>
        <p:blipFill rotWithShape="1">
          <a:blip r:embed="rId4">
            <a:alphaModFix/>
          </a:blip>
          <a:srcRect t="29" b="29"/>
          <a:stretch/>
        </p:blipFill>
        <p:spPr>
          <a:xfrm>
            <a:off x="5907337" y="2501061"/>
            <a:ext cx="2391567" cy="760720"/>
          </a:xfrm>
          <a:prstGeom prst="rect">
            <a:avLst/>
          </a:prstGeom>
          <a:noFill/>
          <a:ln>
            <a:noFill/>
          </a:ln>
        </p:spPr>
      </p:pic>
      <p:pic>
        <p:nvPicPr>
          <p:cNvPr id="545" name="Google Shape;545;p49"/>
          <p:cNvPicPr preferRelativeResize="0"/>
          <p:nvPr/>
        </p:nvPicPr>
        <p:blipFill rotWithShape="1">
          <a:blip r:embed="rId5">
            <a:alphaModFix/>
          </a:blip>
          <a:srcRect t="39" b="39"/>
          <a:stretch/>
        </p:blipFill>
        <p:spPr>
          <a:xfrm flipH="1">
            <a:off x="5907321" y="3615842"/>
            <a:ext cx="2391576" cy="557151"/>
          </a:xfrm>
          <a:prstGeom prst="rect">
            <a:avLst/>
          </a:prstGeom>
          <a:noFill/>
          <a:ln>
            <a:noFill/>
          </a:ln>
        </p:spPr>
      </p:pic>
      <p:pic>
        <p:nvPicPr>
          <p:cNvPr id="546" name="Google Shape;546;p49"/>
          <p:cNvPicPr preferRelativeResize="0"/>
          <p:nvPr/>
        </p:nvPicPr>
        <p:blipFill rotWithShape="1">
          <a:blip r:embed="rId6">
            <a:alphaModFix/>
          </a:blip>
          <a:srcRect t="9" b="19"/>
          <a:stretch/>
        </p:blipFill>
        <p:spPr>
          <a:xfrm>
            <a:off x="3759208" y="1552539"/>
            <a:ext cx="1755801" cy="1600345"/>
          </a:xfrm>
          <a:prstGeom prst="rect">
            <a:avLst/>
          </a:prstGeom>
          <a:noFill/>
          <a:ln>
            <a:noFill/>
          </a:ln>
        </p:spPr>
      </p:pic>
      <p:pic>
        <p:nvPicPr>
          <p:cNvPr id="547" name="Google Shape;547;p49"/>
          <p:cNvPicPr preferRelativeResize="0"/>
          <p:nvPr/>
        </p:nvPicPr>
        <p:blipFill rotWithShape="1">
          <a:blip r:embed="rId7">
            <a:alphaModFix/>
          </a:blip>
          <a:srcRect/>
          <a:stretch/>
        </p:blipFill>
        <p:spPr>
          <a:xfrm rot="-361864">
            <a:off x="5873410" y="1570978"/>
            <a:ext cx="2391569" cy="684003"/>
          </a:xfrm>
          <a:prstGeom prst="rect">
            <a:avLst/>
          </a:prstGeom>
          <a:noFill/>
          <a:ln>
            <a:noFill/>
          </a:ln>
        </p:spPr>
      </p:pic>
      <p:pic>
        <p:nvPicPr>
          <p:cNvPr id="548" name="Google Shape;548;p49"/>
          <p:cNvPicPr preferRelativeResize="0"/>
          <p:nvPr/>
        </p:nvPicPr>
        <p:blipFill rotWithShape="1">
          <a:blip r:embed="rId8">
            <a:alphaModFix/>
          </a:blip>
          <a:srcRect t="39" b="39"/>
          <a:stretch/>
        </p:blipFill>
        <p:spPr>
          <a:xfrm flipH="1">
            <a:off x="907612" y="3090369"/>
            <a:ext cx="2391570" cy="414202"/>
          </a:xfrm>
          <a:prstGeom prst="rect">
            <a:avLst/>
          </a:prstGeom>
          <a:noFill/>
          <a:ln>
            <a:noFill/>
          </a:ln>
        </p:spPr>
      </p:pic>
      <p:pic>
        <p:nvPicPr>
          <p:cNvPr id="549" name="Google Shape;549;p49"/>
          <p:cNvPicPr preferRelativeResize="0"/>
          <p:nvPr/>
        </p:nvPicPr>
        <p:blipFill rotWithShape="1">
          <a:blip r:embed="rId9">
            <a:alphaModFix/>
          </a:blip>
          <a:srcRect t="39" b="29"/>
          <a:stretch/>
        </p:blipFill>
        <p:spPr>
          <a:xfrm>
            <a:off x="979238" y="1552539"/>
            <a:ext cx="2320520" cy="1182023"/>
          </a:xfrm>
          <a:prstGeom prst="rect">
            <a:avLst/>
          </a:prstGeom>
          <a:noFill/>
          <a:ln>
            <a:noFill/>
          </a:ln>
        </p:spPr>
      </p:pic>
      <p:pic>
        <p:nvPicPr>
          <p:cNvPr id="550" name="Google Shape;550;p49"/>
          <p:cNvPicPr preferRelativeResize="0"/>
          <p:nvPr/>
        </p:nvPicPr>
        <p:blipFill rotWithShape="1">
          <a:blip r:embed="rId10">
            <a:alphaModFix/>
          </a:blip>
          <a:srcRect t="39" b="29"/>
          <a:stretch/>
        </p:blipFill>
        <p:spPr>
          <a:xfrm rot="1509492" flipH="1">
            <a:off x="3700997" y="3299094"/>
            <a:ext cx="1872225" cy="1345253"/>
          </a:xfrm>
          <a:prstGeom prst="rect">
            <a:avLst/>
          </a:prstGeom>
          <a:noFill/>
          <a:ln>
            <a:noFill/>
          </a:ln>
        </p:spPr>
      </p:pic>
      <p:sp>
        <p:nvSpPr>
          <p:cNvPr id="13" name="Google Shape;542;p49">
            <a:extLst>
              <a:ext uri="{FF2B5EF4-FFF2-40B4-BE49-F238E27FC236}">
                <a16:creationId xmlns:a16="http://schemas.microsoft.com/office/drawing/2014/main" id="{52F28076-F24A-4F79-8E66-FB6B57023239}"/>
              </a:ext>
            </a:extLst>
          </p:cNvPr>
          <p:cNvSpPr txBox="1">
            <a:spLocks/>
          </p:cNvSpPr>
          <p:nvPr/>
        </p:nvSpPr>
        <p:spPr>
          <a:xfrm>
            <a:off x="731925" y="2258400"/>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3500"/>
              <a:buFont typeface="Raleway Thin"/>
              <a:buNone/>
              <a:defRPr sz="3500" b="0" i="0" u="sng" strike="noStrike" cap="none">
                <a:solidFill>
                  <a:schemeClr val="dk1"/>
                </a:solidFill>
                <a:latin typeface="Raleway Thin"/>
                <a:ea typeface="Raleway Thin"/>
                <a:cs typeface="Raleway Thin"/>
                <a:sym typeface="Raleway Thin"/>
              </a:defRPr>
            </a:lvl9pPr>
          </a:lstStyle>
          <a:p>
            <a:r>
              <a:rPr lang="en-US" sz="6000" dirty="0"/>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lt2"/>
            </a:gs>
          </a:gsLst>
          <a:lin ang="2700006" scaled="0"/>
        </a:gradFill>
        <a:effectLst/>
      </p:bgPr>
    </p:bg>
    <p:spTree>
      <p:nvGrpSpPr>
        <p:cNvPr id="1" name="Shape 134"/>
        <p:cNvGrpSpPr/>
        <p:nvPr/>
      </p:nvGrpSpPr>
      <p:grpSpPr>
        <a:xfrm>
          <a:off x="0" y="0"/>
          <a:ext cx="0" cy="0"/>
          <a:chOff x="0" y="0"/>
          <a:chExt cx="0" cy="0"/>
        </a:xfrm>
      </p:grpSpPr>
      <p:sp>
        <p:nvSpPr>
          <p:cNvPr id="484" name="Google Shape;1310;p36"/>
          <p:cNvSpPr/>
          <p:nvPr/>
        </p:nvSpPr>
        <p:spPr>
          <a:xfrm>
            <a:off x="406842" y="1464172"/>
            <a:ext cx="702326" cy="445671"/>
          </a:xfrm>
          <a:prstGeom prst="roundRect">
            <a:avLst>
              <a:gd name="adj" fmla="val 50000"/>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00" b="1">
              <a:latin typeface="Nunito" panose="020B0604020202020204" charset="0"/>
              <a:cs typeface="Nunito" panose="020B0604020202020204" charset="0"/>
            </a:endParaRPr>
          </a:p>
        </p:txBody>
      </p:sp>
      <p:sp>
        <p:nvSpPr>
          <p:cNvPr id="485" name="Google Shape;1311;p36"/>
          <p:cNvSpPr txBox="1">
            <a:spLocks/>
          </p:cNvSpPr>
          <p:nvPr/>
        </p:nvSpPr>
        <p:spPr>
          <a:xfrm flipH="1">
            <a:off x="261094" y="1461494"/>
            <a:ext cx="957002" cy="458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 sz="2600" dirty="0">
                <a:solidFill>
                  <a:schemeClr val="bg1"/>
                </a:solidFill>
                <a:latin typeface="Nunito" panose="020B0604020202020204" charset="0"/>
                <a:cs typeface="Nunito" panose="020B0604020202020204" charset="0"/>
              </a:rPr>
              <a:t>01</a:t>
            </a:r>
          </a:p>
        </p:txBody>
      </p:sp>
      <p:sp>
        <p:nvSpPr>
          <p:cNvPr id="504" name="Google Shape;188;p16"/>
          <p:cNvSpPr txBox="1"/>
          <p:nvPr/>
        </p:nvSpPr>
        <p:spPr>
          <a:xfrm>
            <a:off x="739595" y="3592652"/>
            <a:ext cx="2676324" cy="273000"/>
          </a:xfrm>
          <a:prstGeom prst="rect">
            <a:avLst/>
          </a:prstGeom>
          <a:noFill/>
          <a:ln>
            <a:noFill/>
          </a:ln>
        </p:spPr>
        <p:txBody>
          <a:bodyPr spcFirstLastPara="1" wrap="square" lIns="91425" tIns="91425" rIns="91425" bIns="91425" anchor="ctr" anchorCtr="0">
            <a:noAutofit/>
          </a:bodyPr>
          <a:lstStyle/>
          <a:p>
            <a:pPr marL="0" lvl="0" indent="0" algn="ctr"/>
            <a:r>
              <a:rPr lang="en-US" sz="3600" dirty="0">
                <a:solidFill>
                  <a:schemeClr val="bg1"/>
                </a:solidFill>
                <a:latin typeface="Oswald" panose="020B0604020202020204" charset="0"/>
                <a:cs typeface="Nunito" panose="020B0604020202020204" charset="0"/>
              </a:rPr>
              <a:t>Building WebRTC</a:t>
            </a:r>
          </a:p>
        </p:txBody>
      </p:sp>
      <p:sp>
        <p:nvSpPr>
          <p:cNvPr id="505" name="Google Shape;1310;p36"/>
          <p:cNvSpPr/>
          <p:nvPr/>
        </p:nvSpPr>
        <p:spPr>
          <a:xfrm>
            <a:off x="440876" y="3512611"/>
            <a:ext cx="702326" cy="445671"/>
          </a:xfrm>
          <a:prstGeom prst="roundRect">
            <a:avLst>
              <a:gd name="adj" fmla="val 50000"/>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00" b="1">
              <a:latin typeface="Nunito" panose="020B0604020202020204" charset="0"/>
              <a:cs typeface="Nunito" panose="020B0604020202020204" charset="0"/>
            </a:endParaRPr>
          </a:p>
        </p:txBody>
      </p:sp>
      <p:sp>
        <p:nvSpPr>
          <p:cNvPr id="506" name="Google Shape;1311;p36"/>
          <p:cNvSpPr txBox="1">
            <a:spLocks/>
          </p:cNvSpPr>
          <p:nvPr/>
        </p:nvSpPr>
        <p:spPr>
          <a:xfrm flipH="1">
            <a:off x="430174" y="3500023"/>
            <a:ext cx="685037" cy="458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 sz="2600" dirty="0">
                <a:solidFill>
                  <a:schemeClr val="bg1"/>
                </a:solidFill>
                <a:latin typeface="Nunito" panose="020B0604020202020204" charset="0"/>
                <a:cs typeface="Nunito" panose="020B0604020202020204" charset="0"/>
              </a:rPr>
              <a:t>03</a:t>
            </a:r>
          </a:p>
        </p:txBody>
      </p:sp>
      <p:sp>
        <p:nvSpPr>
          <p:cNvPr id="525" name="Google Shape;188;p16"/>
          <p:cNvSpPr txBox="1"/>
          <p:nvPr/>
        </p:nvSpPr>
        <p:spPr>
          <a:xfrm>
            <a:off x="6321631" y="1636843"/>
            <a:ext cx="2527479" cy="273000"/>
          </a:xfrm>
          <a:prstGeom prst="rect">
            <a:avLst/>
          </a:prstGeom>
          <a:noFill/>
          <a:ln>
            <a:noFill/>
          </a:ln>
        </p:spPr>
        <p:txBody>
          <a:bodyPr spcFirstLastPara="1" wrap="square" lIns="91425" tIns="91425" rIns="91425" bIns="91425" anchor="ctr" anchorCtr="0">
            <a:noAutofit/>
          </a:bodyPr>
          <a:lstStyle/>
          <a:p>
            <a:pPr marL="0" lvl="0" indent="0" algn="ctr"/>
            <a:r>
              <a:rPr lang="en-US" sz="3000" dirty="0">
                <a:solidFill>
                  <a:schemeClr val="bg1"/>
                </a:solidFill>
                <a:latin typeface="Oswald" panose="020B0604020202020204" charset="0"/>
                <a:cs typeface="Nunito" panose="020B0604020202020204" charset="0"/>
              </a:rPr>
              <a:t>System Analysis And Design</a:t>
            </a:r>
          </a:p>
        </p:txBody>
      </p:sp>
      <p:sp>
        <p:nvSpPr>
          <p:cNvPr id="526" name="Google Shape;1310;p36"/>
          <p:cNvSpPr/>
          <p:nvPr/>
        </p:nvSpPr>
        <p:spPr>
          <a:xfrm>
            <a:off x="5796654" y="1464172"/>
            <a:ext cx="702326" cy="445671"/>
          </a:xfrm>
          <a:prstGeom prst="roundRect">
            <a:avLst>
              <a:gd name="adj" fmla="val 50000"/>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00" b="1">
              <a:latin typeface="Nunito" panose="020B0604020202020204" charset="0"/>
              <a:cs typeface="Nunito" panose="020B0604020202020204" charset="0"/>
            </a:endParaRPr>
          </a:p>
        </p:txBody>
      </p:sp>
      <p:sp>
        <p:nvSpPr>
          <p:cNvPr id="527" name="Google Shape;1311;p36"/>
          <p:cNvSpPr txBox="1">
            <a:spLocks/>
          </p:cNvSpPr>
          <p:nvPr/>
        </p:nvSpPr>
        <p:spPr>
          <a:xfrm flipH="1">
            <a:off x="5650143" y="1464172"/>
            <a:ext cx="957002" cy="458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 sz="2600" dirty="0">
                <a:solidFill>
                  <a:schemeClr val="bg1"/>
                </a:solidFill>
                <a:latin typeface="Nunito" panose="020B0604020202020204" charset="0"/>
                <a:cs typeface="Nunito" panose="020B0604020202020204" charset="0"/>
              </a:rPr>
              <a:t>02</a:t>
            </a:r>
          </a:p>
        </p:txBody>
      </p:sp>
      <p:sp>
        <p:nvSpPr>
          <p:cNvPr id="546" name="Google Shape;188;p16"/>
          <p:cNvSpPr txBox="1"/>
          <p:nvPr/>
        </p:nvSpPr>
        <p:spPr>
          <a:xfrm>
            <a:off x="6515830" y="3621214"/>
            <a:ext cx="2649255" cy="273000"/>
          </a:xfrm>
          <a:prstGeom prst="rect">
            <a:avLst/>
          </a:prstGeom>
          <a:noFill/>
          <a:ln>
            <a:noFill/>
          </a:ln>
        </p:spPr>
        <p:txBody>
          <a:bodyPr spcFirstLastPara="1" wrap="square" lIns="91425" tIns="91425" rIns="91425" bIns="91425" anchor="ctr" anchorCtr="0">
            <a:noAutofit/>
          </a:bodyPr>
          <a:lstStyle/>
          <a:p>
            <a:pPr marL="0" lvl="0" indent="0"/>
            <a:r>
              <a:rPr lang="en-US" sz="3600" dirty="0">
                <a:solidFill>
                  <a:schemeClr val="bg1"/>
                </a:solidFill>
                <a:latin typeface="Oswald" panose="020B0604020202020204" charset="0"/>
                <a:cs typeface="Nunito" panose="020B0604020202020204" charset="0"/>
              </a:rPr>
              <a:t>Conclusion and Demo</a:t>
            </a:r>
          </a:p>
        </p:txBody>
      </p:sp>
      <p:sp>
        <p:nvSpPr>
          <p:cNvPr id="547" name="Google Shape;1310;p36"/>
          <p:cNvSpPr/>
          <p:nvPr/>
        </p:nvSpPr>
        <p:spPr>
          <a:xfrm>
            <a:off x="5819462" y="3512611"/>
            <a:ext cx="702326" cy="445671"/>
          </a:xfrm>
          <a:prstGeom prst="roundRect">
            <a:avLst>
              <a:gd name="adj" fmla="val 50000"/>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500" b="1">
              <a:latin typeface="Nunito" panose="020B0604020202020204" charset="0"/>
              <a:cs typeface="Nunito" panose="020B0604020202020204" charset="0"/>
            </a:endParaRPr>
          </a:p>
        </p:txBody>
      </p:sp>
      <p:sp>
        <p:nvSpPr>
          <p:cNvPr id="548" name="Google Shape;1311;p36"/>
          <p:cNvSpPr txBox="1">
            <a:spLocks/>
          </p:cNvSpPr>
          <p:nvPr/>
        </p:nvSpPr>
        <p:spPr>
          <a:xfrm flipH="1">
            <a:off x="5667432" y="3506316"/>
            <a:ext cx="957002" cy="458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 sz="2600" dirty="0">
                <a:solidFill>
                  <a:schemeClr val="bg1"/>
                </a:solidFill>
                <a:latin typeface="Nunito" panose="020B0604020202020204" charset="0"/>
                <a:cs typeface="Nunito" panose="020B0604020202020204" charset="0"/>
              </a:rPr>
              <a:t>04</a:t>
            </a:r>
          </a:p>
        </p:txBody>
      </p:sp>
      <p:sp>
        <p:nvSpPr>
          <p:cNvPr id="554" name="Google Shape;1406;p36"/>
          <p:cNvSpPr txBox="1">
            <a:spLocks/>
          </p:cNvSpPr>
          <p:nvPr/>
        </p:nvSpPr>
        <p:spPr>
          <a:xfrm>
            <a:off x="3217100" y="288015"/>
            <a:ext cx="3951000" cy="71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500" b="1" dirty="0">
                <a:solidFill>
                  <a:schemeClr val="bg1"/>
                </a:solidFill>
                <a:latin typeface="Nunito" panose="020B0604020202020204" charset="0"/>
                <a:cs typeface="Nunito" panose="020B0604020202020204" charset="0"/>
              </a:rPr>
              <a:t>Contents</a:t>
            </a:r>
          </a:p>
        </p:txBody>
      </p:sp>
      <p:sp>
        <p:nvSpPr>
          <p:cNvPr id="3" name="Rectangle 2"/>
          <p:cNvSpPr/>
          <p:nvPr/>
        </p:nvSpPr>
        <p:spPr>
          <a:xfrm>
            <a:off x="1143201" y="1403909"/>
            <a:ext cx="2117417" cy="646331"/>
          </a:xfrm>
          <a:prstGeom prst="rect">
            <a:avLst/>
          </a:prstGeom>
        </p:spPr>
        <p:txBody>
          <a:bodyPr wrap="square">
            <a:spAutoFit/>
          </a:bodyPr>
          <a:lstStyle/>
          <a:p>
            <a:pPr marL="0" lvl="0" indent="0"/>
            <a:r>
              <a:rPr lang="en-US" sz="3600" dirty="0">
                <a:solidFill>
                  <a:schemeClr val="bg1"/>
                </a:solidFill>
                <a:latin typeface="Oswald" panose="020B0604020202020204" charset="0"/>
                <a:cs typeface="Nunito" panose="020B0604020202020204" charset="0"/>
              </a:rPr>
              <a:t>Overview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467" y="1246282"/>
            <a:ext cx="4323118" cy="3276486"/>
          </a:xfrm>
          <a:prstGeom prst="rect">
            <a:avLst/>
          </a:prstGeom>
        </p:spPr>
      </p:pic>
    </p:spTree>
    <p:extLst>
      <p:ext uri="{BB962C8B-B14F-4D97-AF65-F5344CB8AC3E}">
        <p14:creationId xmlns:p14="http://schemas.microsoft.com/office/powerpoint/2010/main" val="693156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oogle Shape;732;p38"/>
          <p:cNvGrpSpPr/>
          <p:nvPr/>
        </p:nvGrpSpPr>
        <p:grpSpPr>
          <a:xfrm>
            <a:off x="1605823" y="915583"/>
            <a:ext cx="7588993" cy="4111216"/>
            <a:chOff x="1061722" y="657610"/>
            <a:chExt cx="7357953" cy="3986054"/>
          </a:xfrm>
          <a:solidFill>
            <a:schemeClr val="tx2">
              <a:lumMod val="75000"/>
            </a:schemeClr>
          </a:solidFill>
        </p:grpSpPr>
        <p:sp>
          <p:nvSpPr>
            <p:cNvPr id="62" name="Google Shape;733;p38"/>
            <p:cNvSpPr/>
            <p:nvPr/>
          </p:nvSpPr>
          <p:spPr>
            <a:xfrm flipH="1">
              <a:off x="5321117" y="4347229"/>
              <a:ext cx="98235" cy="2728"/>
            </a:xfrm>
            <a:custGeom>
              <a:avLst/>
              <a:gdLst/>
              <a:ahLst/>
              <a:cxnLst/>
              <a:rect l="l" t="t" r="r" b="b"/>
              <a:pathLst>
                <a:path w="3637" h="101" extrusionOk="0">
                  <a:moveTo>
                    <a:pt x="1" y="0"/>
                  </a:moveTo>
                  <a:lnTo>
                    <a:pt x="1" y="100"/>
                  </a:lnTo>
                  <a:lnTo>
                    <a:pt x="3637" y="100"/>
                  </a:lnTo>
                  <a:lnTo>
                    <a:pt x="3637" y="0"/>
                  </a:lnTo>
                  <a:close/>
                </a:path>
              </a:pathLst>
            </a:custGeom>
            <a:grpFill/>
            <a:ln>
              <a:noFill/>
            </a:ln>
          </p:spPr>
          <p:txBody>
            <a:bodyPr spcFirstLastPara="1" wrap="square" lIns="91425" tIns="91425" rIns="91425" bIns="91425" anchor="ctr" anchorCtr="0">
              <a:noAutofit/>
            </a:bodyPr>
            <a:lstStyle/>
            <a:p>
              <a:endParaRPr sz="1800"/>
            </a:p>
          </p:txBody>
        </p:sp>
        <p:sp>
          <p:nvSpPr>
            <p:cNvPr id="63" name="Google Shape;734;p38"/>
            <p:cNvSpPr/>
            <p:nvPr/>
          </p:nvSpPr>
          <p:spPr>
            <a:xfrm flipH="1">
              <a:off x="6582517" y="671350"/>
              <a:ext cx="102746" cy="98019"/>
            </a:xfrm>
            <a:custGeom>
              <a:avLst/>
              <a:gdLst/>
              <a:ahLst/>
              <a:cxnLst/>
              <a:rect l="l" t="t" r="r" b="b"/>
              <a:pathLst>
                <a:path w="3804" h="3629" extrusionOk="0">
                  <a:moveTo>
                    <a:pt x="1910" y="0"/>
                  </a:moveTo>
                  <a:cubicBezTo>
                    <a:pt x="1818" y="0"/>
                    <a:pt x="1709" y="62"/>
                    <a:pt x="1635" y="160"/>
                  </a:cubicBezTo>
                  <a:lnTo>
                    <a:pt x="1302" y="860"/>
                  </a:lnTo>
                  <a:cubicBezTo>
                    <a:pt x="1268" y="960"/>
                    <a:pt x="1168" y="1027"/>
                    <a:pt x="1102" y="1027"/>
                  </a:cubicBezTo>
                  <a:lnTo>
                    <a:pt x="301" y="1160"/>
                  </a:lnTo>
                  <a:cubicBezTo>
                    <a:pt x="234" y="1160"/>
                    <a:pt x="168" y="1194"/>
                    <a:pt x="134" y="1261"/>
                  </a:cubicBezTo>
                  <a:cubicBezTo>
                    <a:pt x="1" y="1361"/>
                    <a:pt x="1" y="1527"/>
                    <a:pt x="134" y="1661"/>
                  </a:cubicBezTo>
                  <a:lnTo>
                    <a:pt x="735" y="2195"/>
                  </a:lnTo>
                  <a:cubicBezTo>
                    <a:pt x="801" y="2295"/>
                    <a:pt x="801" y="2361"/>
                    <a:pt x="801" y="2461"/>
                  </a:cubicBezTo>
                  <a:lnTo>
                    <a:pt x="668" y="3262"/>
                  </a:lnTo>
                  <a:cubicBezTo>
                    <a:pt x="668" y="3329"/>
                    <a:pt x="668" y="3429"/>
                    <a:pt x="735" y="3462"/>
                  </a:cubicBezTo>
                  <a:cubicBezTo>
                    <a:pt x="780" y="3576"/>
                    <a:pt x="873" y="3628"/>
                    <a:pt x="969" y="3628"/>
                  </a:cubicBezTo>
                  <a:cubicBezTo>
                    <a:pt x="1014" y="3628"/>
                    <a:pt x="1059" y="3617"/>
                    <a:pt x="1102" y="3596"/>
                  </a:cubicBezTo>
                  <a:lnTo>
                    <a:pt x="1802" y="3195"/>
                  </a:lnTo>
                  <a:cubicBezTo>
                    <a:pt x="1852" y="3179"/>
                    <a:pt x="1894" y="3170"/>
                    <a:pt x="1936" y="3170"/>
                  </a:cubicBezTo>
                  <a:cubicBezTo>
                    <a:pt x="1977" y="3170"/>
                    <a:pt x="2019" y="3179"/>
                    <a:pt x="2069" y="3195"/>
                  </a:cubicBezTo>
                  <a:lnTo>
                    <a:pt x="2770" y="3596"/>
                  </a:lnTo>
                  <a:cubicBezTo>
                    <a:pt x="2836" y="3629"/>
                    <a:pt x="2903" y="3629"/>
                    <a:pt x="2970" y="3629"/>
                  </a:cubicBezTo>
                  <a:cubicBezTo>
                    <a:pt x="3103" y="3596"/>
                    <a:pt x="3237" y="3462"/>
                    <a:pt x="3170" y="3295"/>
                  </a:cubicBezTo>
                  <a:lnTo>
                    <a:pt x="3070" y="2495"/>
                  </a:lnTo>
                  <a:cubicBezTo>
                    <a:pt x="3070" y="2428"/>
                    <a:pt x="3070" y="2328"/>
                    <a:pt x="3136" y="2261"/>
                  </a:cubicBezTo>
                  <a:lnTo>
                    <a:pt x="3737" y="1694"/>
                  </a:lnTo>
                  <a:cubicBezTo>
                    <a:pt x="3770" y="1661"/>
                    <a:pt x="3804" y="1561"/>
                    <a:pt x="3804" y="1527"/>
                  </a:cubicBezTo>
                  <a:cubicBezTo>
                    <a:pt x="3804" y="1361"/>
                    <a:pt x="3737" y="1261"/>
                    <a:pt x="3570" y="1194"/>
                  </a:cubicBezTo>
                  <a:lnTo>
                    <a:pt x="2770" y="1094"/>
                  </a:lnTo>
                  <a:cubicBezTo>
                    <a:pt x="2669" y="1027"/>
                    <a:pt x="2603" y="994"/>
                    <a:pt x="2569" y="927"/>
                  </a:cubicBezTo>
                  <a:lnTo>
                    <a:pt x="2236" y="193"/>
                  </a:lnTo>
                  <a:cubicBezTo>
                    <a:pt x="2169" y="160"/>
                    <a:pt x="2136" y="126"/>
                    <a:pt x="2002" y="26"/>
                  </a:cubicBezTo>
                  <a:cubicBezTo>
                    <a:pt x="1976" y="8"/>
                    <a:pt x="1944" y="0"/>
                    <a:pt x="1910" y="0"/>
                  </a:cubicBezTo>
                  <a:close/>
                </a:path>
              </a:pathLst>
            </a:custGeom>
            <a:grpFill/>
            <a:ln>
              <a:noFill/>
            </a:ln>
          </p:spPr>
          <p:txBody>
            <a:bodyPr spcFirstLastPara="1" wrap="square" lIns="91425" tIns="91425" rIns="91425" bIns="91425" anchor="ctr" anchorCtr="0">
              <a:noAutofit/>
            </a:bodyPr>
            <a:lstStyle/>
            <a:p>
              <a:endParaRPr sz="1800"/>
            </a:p>
          </p:txBody>
        </p:sp>
        <p:sp>
          <p:nvSpPr>
            <p:cNvPr id="64" name="Google Shape;735;p38"/>
            <p:cNvSpPr/>
            <p:nvPr/>
          </p:nvSpPr>
          <p:spPr>
            <a:xfrm flipH="1">
              <a:off x="7984481" y="2258496"/>
              <a:ext cx="102719" cy="97533"/>
            </a:xfrm>
            <a:custGeom>
              <a:avLst/>
              <a:gdLst/>
              <a:ahLst/>
              <a:cxnLst/>
              <a:rect l="l" t="t" r="r" b="b"/>
              <a:pathLst>
                <a:path w="3803" h="3611" extrusionOk="0">
                  <a:moveTo>
                    <a:pt x="1879" y="0"/>
                  </a:moveTo>
                  <a:cubicBezTo>
                    <a:pt x="1779" y="0"/>
                    <a:pt x="1682" y="71"/>
                    <a:pt x="1635" y="142"/>
                  </a:cubicBezTo>
                  <a:lnTo>
                    <a:pt x="1301" y="876"/>
                  </a:lnTo>
                  <a:cubicBezTo>
                    <a:pt x="1268" y="942"/>
                    <a:pt x="1168" y="1042"/>
                    <a:pt x="1068" y="1042"/>
                  </a:cubicBezTo>
                  <a:lnTo>
                    <a:pt x="300" y="1143"/>
                  </a:lnTo>
                  <a:cubicBezTo>
                    <a:pt x="200" y="1143"/>
                    <a:pt x="167" y="1209"/>
                    <a:pt x="134" y="1243"/>
                  </a:cubicBezTo>
                  <a:cubicBezTo>
                    <a:pt x="0" y="1376"/>
                    <a:pt x="0" y="1543"/>
                    <a:pt x="134" y="1643"/>
                  </a:cubicBezTo>
                  <a:lnTo>
                    <a:pt x="701" y="2210"/>
                  </a:lnTo>
                  <a:cubicBezTo>
                    <a:pt x="801" y="2277"/>
                    <a:pt x="801" y="2377"/>
                    <a:pt x="801" y="2443"/>
                  </a:cubicBezTo>
                  <a:lnTo>
                    <a:pt x="667" y="3244"/>
                  </a:lnTo>
                  <a:cubicBezTo>
                    <a:pt x="667" y="3311"/>
                    <a:pt x="667" y="3411"/>
                    <a:pt x="701" y="3444"/>
                  </a:cubicBezTo>
                  <a:cubicBezTo>
                    <a:pt x="769" y="3558"/>
                    <a:pt x="869" y="3610"/>
                    <a:pt x="957" y="3610"/>
                  </a:cubicBezTo>
                  <a:cubicBezTo>
                    <a:pt x="998" y="3610"/>
                    <a:pt x="1036" y="3599"/>
                    <a:pt x="1068" y="3578"/>
                  </a:cubicBezTo>
                  <a:lnTo>
                    <a:pt x="1801" y="3211"/>
                  </a:lnTo>
                  <a:cubicBezTo>
                    <a:pt x="1835" y="3177"/>
                    <a:pt x="1876" y="3161"/>
                    <a:pt x="1918" y="3161"/>
                  </a:cubicBezTo>
                  <a:cubicBezTo>
                    <a:pt x="1960" y="3161"/>
                    <a:pt x="2002" y="3177"/>
                    <a:pt x="2035" y="3211"/>
                  </a:cubicBezTo>
                  <a:lnTo>
                    <a:pt x="2735" y="3578"/>
                  </a:lnTo>
                  <a:cubicBezTo>
                    <a:pt x="2836" y="3611"/>
                    <a:pt x="2869" y="3611"/>
                    <a:pt x="2969" y="3611"/>
                  </a:cubicBezTo>
                  <a:cubicBezTo>
                    <a:pt x="3069" y="3578"/>
                    <a:pt x="3202" y="3444"/>
                    <a:pt x="3169" y="3277"/>
                  </a:cubicBezTo>
                  <a:lnTo>
                    <a:pt x="3036" y="2477"/>
                  </a:lnTo>
                  <a:cubicBezTo>
                    <a:pt x="3036" y="2410"/>
                    <a:pt x="3036" y="2310"/>
                    <a:pt x="3136" y="2243"/>
                  </a:cubicBezTo>
                  <a:lnTo>
                    <a:pt x="3703" y="1710"/>
                  </a:lnTo>
                  <a:cubicBezTo>
                    <a:pt x="3770" y="1643"/>
                    <a:pt x="3803" y="1576"/>
                    <a:pt x="3803" y="1543"/>
                  </a:cubicBezTo>
                  <a:cubicBezTo>
                    <a:pt x="3803" y="1376"/>
                    <a:pt x="3703" y="1243"/>
                    <a:pt x="3536" y="1209"/>
                  </a:cubicBezTo>
                  <a:lnTo>
                    <a:pt x="2769" y="1076"/>
                  </a:lnTo>
                  <a:cubicBezTo>
                    <a:pt x="2669" y="1042"/>
                    <a:pt x="2602" y="976"/>
                    <a:pt x="2535" y="909"/>
                  </a:cubicBezTo>
                  <a:lnTo>
                    <a:pt x="2202" y="209"/>
                  </a:lnTo>
                  <a:cubicBezTo>
                    <a:pt x="2168" y="108"/>
                    <a:pt x="2135" y="75"/>
                    <a:pt x="2002" y="42"/>
                  </a:cubicBezTo>
                  <a:cubicBezTo>
                    <a:pt x="1963" y="12"/>
                    <a:pt x="1921" y="0"/>
                    <a:pt x="1879" y="0"/>
                  </a:cubicBezTo>
                  <a:close/>
                </a:path>
              </a:pathLst>
            </a:custGeom>
            <a:grpFill/>
            <a:ln>
              <a:noFill/>
            </a:ln>
          </p:spPr>
          <p:txBody>
            <a:bodyPr spcFirstLastPara="1" wrap="square" lIns="91425" tIns="91425" rIns="91425" bIns="91425" anchor="ctr" anchorCtr="0">
              <a:noAutofit/>
            </a:bodyPr>
            <a:lstStyle/>
            <a:p>
              <a:endParaRPr sz="1800"/>
            </a:p>
          </p:txBody>
        </p:sp>
        <p:sp>
          <p:nvSpPr>
            <p:cNvPr id="65" name="Google Shape;736;p38"/>
            <p:cNvSpPr/>
            <p:nvPr/>
          </p:nvSpPr>
          <p:spPr>
            <a:xfrm flipH="1">
              <a:off x="1061722" y="4294953"/>
              <a:ext cx="102719" cy="98046"/>
            </a:xfrm>
            <a:custGeom>
              <a:avLst/>
              <a:gdLst/>
              <a:ahLst/>
              <a:cxnLst/>
              <a:rect l="l" t="t" r="r" b="b"/>
              <a:pathLst>
                <a:path w="3803" h="3630" extrusionOk="0">
                  <a:moveTo>
                    <a:pt x="1889" y="0"/>
                  </a:moveTo>
                  <a:cubicBezTo>
                    <a:pt x="1784" y="0"/>
                    <a:pt x="1675" y="62"/>
                    <a:pt x="1601" y="160"/>
                  </a:cubicBezTo>
                  <a:lnTo>
                    <a:pt x="1268" y="860"/>
                  </a:lnTo>
                  <a:cubicBezTo>
                    <a:pt x="1234" y="961"/>
                    <a:pt x="1168" y="1027"/>
                    <a:pt x="1068" y="1027"/>
                  </a:cubicBezTo>
                  <a:lnTo>
                    <a:pt x="267" y="1161"/>
                  </a:lnTo>
                  <a:cubicBezTo>
                    <a:pt x="200" y="1161"/>
                    <a:pt x="167" y="1194"/>
                    <a:pt x="100" y="1261"/>
                  </a:cubicBezTo>
                  <a:cubicBezTo>
                    <a:pt x="0" y="1361"/>
                    <a:pt x="0" y="1528"/>
                    <a:pt x="100" y="1661"/>
                  </a:cubicBezTo>
                  <a:lnTo>
                    <a:pt x="701" y="2195"/>
                  </a:lnTo>
                  <a:cubicBezTo>
                    <a:pt x="767" y="2295"/>
                    <a:pt x="767" y="2362"/>
                    <a:pt x="767" y="2462"/>
                  </a:cubicBezTo>
                  <a:lnTo>
                    <a:pt x="667" y="3262"/>
                  </a:lnTo>
                  <a:cubicBezTo>
                    <a:pt x="667" y="3329"/>
                    <a:pt x="667" y="3429"/>
                    <a:pt x="701" y="3462"/>
                  </a:cubicBezTo>
                  <a:cubicBezTo>
                    <a:pt x="746" y="3576"/>
                    <a:pt x="839" y="3628"/>
                    <a:pt x="935" y="3628"/>
                  </a:cubicBezTo>
                  <a:cubicBezTo>
                    <a:pt x="980" y="3628"/>
                    <a:pt x="1025" y="3617"/>
                    <a:pt x="1068" y="3596"/>
                  </a:cubicBezTo>
                  <a:lnTo>
                    <a:pt x="1768" y="3195"/>
                  </a:lnTo>
                  <a:cubicBezTo>
                    <a:pt x="1818" y="3179"/>
                    <a:pt x="1860" y="3170"/>
                    <a:pt x="1902" y="3170"/>
                  </a:cubicBezTo>
                  <a:cubicBezTo>
                    <a:pt x="1943" y="3170"/>
                    <a:pt x="1985" y="3179"/>
                    <a:pt x="2035" y="3195"/>
                  </a:cubicBezTo>
                  <a:lnTo>
                    <a:pt x="2735" y="3596"/>
                  </a:lnTo>
                  <a:cubicBezTo>
                    <a:pt x="2836" y="3629"/>
                    <a:pt x="2869" y="3629"/>
                    <a:pt x="2936" y="3629"/>
                  </a:cubicBezTo>
                  <a:cubicBezTo>
                    <a:pt x="3069" y="3562"/>
                    <a:pt x="3202" y="3462"/>
                    <a:pt x="3169" y="3296"/>
                  </a:cubicBezTo>
                  <a:lnTo>
                    <a:pt x="3036" y="2495"/>
                  </a:lnTo>
                  <a:cubicBezTo>
                    <a:pt x="3036" y="2428"/>
                    <a:pt x="3036" y="2328"/>
                    <a:pt x="3102" y="2261"/>
                  </a:cubicBezTo>
                  <a:lnTo>
                    <a:pt x="3703" y="1694"/>
                  </a:lnTo>
                  <a:cubicBezTo>
                    <a:pt x="3736" y="1661"/>
                    <a:pt x="3803" y="1594"/>
                    <a:pt x="3803" y="1528"/>
                  </a:cubicBezTo>
                  <a:cubicBezTo>
                    <a:pt x="3803" y="1361"/>
                    <a:pt x="3703" y="1261"/>
                    <a:pt x="3536" y="1194"/>
                  </a:cubicBezTo>
                  <a:lnTo>
                    <a:pt x="2735" y="1094"/>
                  </a:lnTo>
                  <a:cubicBezTo>
                    <a:pt x="2669" y="1027"/>
                    <a:pt x="2569" y="994"/>
                    <a:pt x="2535" y="927"/>
                  </a:cubicBezTo>
                  <a:lnTo>
                    <a:pt x="2202" y="193"/>
                  </a:lnTo>
                  <a:cubicBezTo>
                    <a:pt x="2168" y="127"/>
                    <a:pt x="2135" y="93"/>
                    <a:pt x="2002" y="27"/>
                  </a:cubicBezTo>
                  <a:cubicBezTo>
                    <a:pt x="1966" y="9"/>
                    <a:pt x="1928" y="0"/>
                    <a:pt x="1889" y="0"/>
                  </a:cubicBezTo>
                  <a:close/>
                </a:path>
              </a:pathLst>
            </a:custGeom>
            <a:grpFill/>
            <a:ln>
              <a:noFill/>
            </a:ln>
          </p:spPr>
          <p:txBody>
            <a:bodyPr spcFirstLastPara="1" wrap="square" lIns="91425" tIns="91425" rIns="91425" bIns="91425" anchor="ctr" anchorCtr="0">
              <a:noAutofit/>
            </a:bodyPr>
            <a:lstStyle/>
            <a:p>
              <a:endParaRPr sz="1800"/>
            </a:p>
          </p:txBody>
        </p:sp>
        <p:sp>
          <p:nvSpPr>
            <p:cNvPr id="66" name="Google Shape;737;p38"/>
            <p:cNvSpPr/>
            <p:nvPr/>
          </p:nvSpPr>
          <p:spPr>
            <a:xfrm flipH="1">
              <a:off x="4132699" y="693310"/>
              <a:ext cx="60394" cy="57477"/>
            </a:xfrm>
            <a:custGeom>
              <a:avLst/>
              <a:gdLst/>
              <a:ahLst/>
              <a:cxnLst/>
              <a:rect l="l" t="t" r="r" b="b"/>
              <a:pathLst>
                <a:path w="2236" h="2128" extrusionOk="0">
                  <a:moveTo>
                    <a:pt x="1218" y="0"/>
                  </a:moveTo>
                  <a:cubicBezTo>
                    <a:pt x="1205" y="0"/>
                    <a:pt x="1188" y="4"/>
                    <a:pt x="1168" y="14"/>
                  </a:cubicBezTo>
                  <a:cubicBezTo>
                    <a:pt x="1152" y="6"/>
                    <a:pt x="1133" y="1"/>
                    <a:pt x="1114" y="1"/>
                  </a:cubicBezTo>
                  <a:cubicBezTo>
                    <a:pt x="1056" y="1"/>
                    <a:pt x="993" y="39"/>
                    <a:pt x="968" y="114"/>
                  </a:cubicBezTo>
                  <a:lnTo>
                    <a:pt x="768" y="514"/>
                  </a:lnTo>
                  <a:cubicBezTo>
                    <a:pt x="768" y="548"/>
                    <a:pt x="668" y="614"/>
                    <a:pt x="635" y="614"/>
                  </a:cubicBezTo>
                  <a:lnTo>
                    <a:pt x="168" y="681"/>
                  </a:lnTo>
                  <a:cubicBezTo>
                    <a:pt x="134" y="681"/>
                    <a:pt x="134" y="681"/>
                    <a:pt x="101" y="714"/>
                  </a:cubicBezTo>
                  <a:cubicBezTo>
                    <a:pt x="1" y="814"/>
                    <a:pt x="1" y="881"/>
                    <a:pt x="101" y="981"/>
                  </a:cubicBezTo>
                  <a:lnTo>
                    <a:pt x="434" y="1315"/>
                  </a:lnTo>
                  <a:cubicBezTo>
                    <a:pt x="468" y="1348"/>
                    <a:pt x="468" y="1448"/>
                    <a:pt x="468" y="1482"/>
                  </a:cubicBezTo>
                  <a:lnTo>
                    <a:pt x="401" y="1949"/>
                  </a:lnTo>
                  <a:cubicBezTo>
                    <a:pt x="334" y="1949"/>
                    <a:pt x="401" y="1982"/>
                    <a:pt x="401" y="2015"/>
                  </a:cubicBezTo>
                  <a:cubicBezTo>
                    <a:pt x="451" y="2090"/>
                    <a:pt x="520" y="2128"/>
                    <a:pt x="579" y="2128"/>
                  </a:cubicBezTo>
                  <a:cubicBezTo>
                    <a:pt x="599" y="2128"/>
                    <a:pt x="618" y="2124"/>
                    <a:pt x="635" y="2115"/>
                  </a:cubicBezTo>
                  <a:lnTo>
                    <a:pt x="1068" y="1882"/>
                  </a:lnTo>
                  <a:cubicBezTo>
                    <a:pt x="1085" y="1865"/>
                    <a:pt x="1110" y="1857"/>
                    <a:pt x="1139" y="1857"/>
                  </a:cubicBezTo>
                  <a:cubicBezTo>
                    <a:pt x="1168" y="1857"/>
                    <a:pt x="1202" y="1865"/>
                    <a:pt x="1235" y="1882"/>
                  </a:cubicBezTo>
                  <a:lnTo>
                    <a:pt x="1635" y="2115"/>
                  </a:lnTo>
                  <a:lnTo>
                    <a:pt x="1769" y="2115"/>
                  </a:lnTo>
                  <a:cubicBezTo>
                    <a:pt x="1835" y="2049"/>
                    <a:pt x="1902" y="1982"/>
                    <a:pt x="1902" y="1882"/>
                  </a:cubicBezTo>
                  <a:lnTo>
                    <a:pt x="1802" y="1448"/>
                  </a:lnTo>
                  <a:cubicBezTo>
                    <a:pt x="1802" y="1348"/>
                    <a:pt x="1802" y="1315"/>
                    <a:pt x="1835" y="1281"/>
                  </a:cubicBezTo>
                  <a:lnTo>
                    <a:pt x="2202" y="948"/>
                  </a:lnTo>
                  <a:cubicBezTo>
                    <a:pt x="2202" y="948"/>
                    <a:pt x="2236" y="881"/>
                    <a:pt x="2236" y="848"/>
                  </a:cubicBezTo>
                  <a:cubicBezTo>
                    <a:pt x="2236" y="714"/>
                    <a:pt x="2136" y="648"/>
                    <a:pt x="2069" y="648"/>
                  </a:cubicBezTo>
                  <a:lnTo>
                    <a:pt x="1602" y="548"/>
                  </a:lnTo>
                  <a:cubicBezTo>
                    <a:pt x="1569" y="548"/>
                    <a:pt x="1535" y="514"/>
                    <a:pt x="1468" y="481"/>
                  </a:cubicBezTo>
                  <a:lnTo>
                    <a:pt x="1268" y="47"/>
                  </a:lnTo>
                  <a:cubicBezTo>
                    <a:pt x="1268" y="24"/>
                    <a:pt x="1252" y="0"/>
                    <a:pt x="1218" y="0"/>
                  </a:cubicBezTo>
                  <a:close/>
                </a:path>
              </a:pathLst>
            </a:custGeom>
            <a:grpFill/>
            <a:ln>
              <a:noFill/>
            </a:ln>
          </p:spPr>
          <p:txBody>
            <a:bodyPr spcFirstLastPara="1" wrap="square" lIns="91425" tIns="91425" rIns="91425" bIns="91425" anchor="ctr" anchorCtr="0">
              <a:noAutofit/>
            </a:bodyPr>
            <a:lstStyle/>
            <a:p>
              <a:endParaRPr sz="1800"/>
            </a:p>
          </p:txBody>
        </p:sp>
        <p:sp>
          <p:nvSpPr>
            <p:cNvPr id="67" name="Google Shape;738;p38"/>
            <p:cNvSpPr/>
            <p:nvPr/>
          </p:nvSpPr>
          <p:spPr>
            <a:xfrm flipH="1">
              <a:off x="2513272" y="3872444"/>
              <a:ext cx="105447" cy="100045"/>
            </a:xfrm>
            <a:custGeom>
              <a:avLst/>
              <a:gdLst/>
              <a:ahLst/>
              <a:cxnLst/>
              <a:rect l="l" t="t" r="r" b="b"/>
              <a:pathLst>
                <a:path w="3904" h="3704" extrusionOk="0">
                  <a:moveTo>
                    <a:pt x="2003" y="0"/>
                  </a:moveTo>
                  <a:cubicBezTo>
                    <a:pt x="1884" y="0"/>
                    <a:pt x="1775" y="62"/>
                    <a:pt x="1702" y="160"/>
                  </a:cubicBezTo>
                  <a:lnTo>
                    <a:pt x="1335" y="927"/>
                  </a:lnTo>
                  <a:cubicBezTo>
                    <a:pt x="1302" y="994"/>
                    <a:pt x="1202" y="1094"/>
                    <a:pt x="1135" y="1094"/>
                  </a:cubicBezTo>
                  <a:lnTo>
                    <a:pt x="301" y="1194"/>
                  </a:lnTo>
                  <a:cubicBezTo>
                    <a:pt x="201" y="1194"/>
                    <a:pt x="168" y="1261"/>
                    <a:pt x="134" y="1294"/>
                  </a:cubicBezTo>
                  <a:cubicBezTo>
                    <a:pt x="1" y="1428"/>
                    <a:pt x="1" y="1594"/>
                    <a:pt x="134" y="1694"/>
                  </a:cubicBezTo>
                  <a:lnTo>
                    <a:pt x="701" y="2295"/>
                  </a:lnTo>
                  <a:cubicBezTo>
                    <a:pt x="801" y="2328"/>
                    <a:pt x="801" y="2462"/>
                    <a:pt x="801" y="2528"/>
                  </a:cubicBezTo>
                  <a:lnTo>
                    <a:pt x="668" y="3362"/>
                  </a:lnTo>
                  <a:cubicBezTo>
                    <a:pt x="668" y="3396"/>
                    <a:pt x="668" y="3496"/>
                    <a:pt x="701" y="3529"/>
                  </a:cubicBezTo>
                  <a:cubicBezTo>
                    <a:pt x="749" y="3625"/>
                    <a:pt x="865" y="3703"/>
                    <a:pt x="977" y="3703"/>
                  </a:cubicBezTo>
                  <a:cubicBezTo>
                    <a:pt x="1021" y="3703"/>
                    <a:pt x="1064" y="3691"/>
                    <a:pt x="1102" y="3662"/>
                  </a:cubicBezTo>
                  <a:lnTo>
                    <a:pt x="1769" y="3296"/>
                  </a:lnTo>
                  <a:cubicBezTo>
                    <a:pt x="1802" y="3279"/>
                    <a:pt x="1852" y="3271"/>
                    <a:pt x="1902" y="3271"/>
                  </a:cubicBezTo>
                  <a:cubicBezTo>
                    <a:pt x="1952" y="3271"/>
                    <a:pt x="2002" y="3279"/>
                    <a:pt x="2036" y="3296"/>
                  </a:cubicBezTo>
                  <a:lnTo>
                    <a:pt x="2803" y="3662"/>
                  </a:lnTo>
                  <a:cubicBezTo>
                    <a:pt x="2836" y="3696"/>
                    <a:pt x="2936" y="3696"/>
                    <a:pt x="2970" y="3696"/>
                  </a:cubicBezTo>
                  <a:cubicBezTo>
                    <a:pt x="3136" y="3662"/>
                    <a:pt x="3270" y="3529"/>
                    <a:pt x="3203" y="3362"/>
                  </a:cubicBezTo>
                  <a:lnTo>
                    <a:pt x="3103" y="2528"/>
                  </a:lnTo>
                  <a:cubicBezTo>
                    <a:pt x="3103" y="2462"/>
                    <a:pt x="3103" y="2362"/>
                    <a:pt x="3170" y="2295"/>
                  </a:cubicBezTo>
                  <a:lnTo>
                    <a:pt x="3804" y="1694"/>
                  </a:lnTo>
                  <a:cubicBezTo>
                    <a:pt x="3837" y="1661"/>
                    <a:pt x="3870" y="1628"/>
                    <a:pt x="3870" y="1528"/>
                  </a:cubicBezTo>
                  <a:cubicBezTo>
                    <a:pt x="3904" y="1361"/>
                    <a:pt x="3804" y="1261"/>
                    <a:pt x="3637" y="1194"/>
                  </a:cubicBezTo>
                  <a:lnTo>
                    <a:pt x="2803" y="1094"/>
                  </a:lnTo>
                  <a:cubicBezTo>
                    <a:pt x="2703" y="1094"/>
                    <a:pt x="2636" y="994"/>
                    <a:pt x="2603" y="927"/>
                  </a:cubicBezTo>
                  <a:lnTo>
                    <a:pt x="2202" y="160"/>
                  </a:lnTo>
                  <a:cubicBezTo>
                    <a:pt x="2169" y="127"/>
                    <a:pt x="2169" y="60"/>
                    <a:pt x="2136" y="27"/>
                  </a:cubicBezTo>
                  <a:cubicBezTo>
                    <a:pt x="2091" y="9"/>
                    <a:pt x="2046" y="0"/>
                    <a:pt x="2003" y="0"/>
                  </a:cubicBezTo>
                  <a:close/>
                </a:path>
              </a:pathLst>
            </a:custGeom>
            <a:grpFill/>
            <a:ln>
              <a:noFill/>
            </a:ln>
          </p:spPr>
          <p:txBody>
            <a:bodyPr spcFirstLastPara="1" wrap="square" lIns="91425" tIns="91425" rIns="91425" bIns="91425" anchor="ctr" anchorCtr="0">
              <a:noAutofit/>
            </a:bodyPr>
            <a:lstStyle/>
            <a:p>
              <a:endParaRPr sz="1800"/>
            </a:p>
          </p:txBody>
        </p:sp>
        <p:sp>
          <p:nvSpPr>
            <p:cNvPr id="68" name="Google Shape;739;p38"/>
            <p:cNvSpPr/>
            <p:nvPr/>
          </p:nvSpPr>
          <p:spPr>
            <a:xfrm flipH="1">
              <a:off x="5032803" y="3842589"/>
              <a:ext cx="28847" cy="29846"/>
            </a:xfrm>
            <a:custGeom>
              <a:avLst/>
              <a:gdLst/>
              <a:ahLst/>
              <a:cxnLst/>
              <a:rect l="l" t="t" r="r" b="b"/>
              <a:pathLst>
                <a:path w="1068" h="1105" extrusionOk="0">
                  <a:moveTo>
                    <a:pt x="591" y="0"/>
                  </a:moveTo>
                  <a:cubicBezTo>
                    <a:pt x="572" y="0"/>
                    <a:pt x="553" y="1"/>
                    <a:pt x="534" y="3"/>
                  </a:cubicBezTo>
                  <a:cubicBezTo>
                    <a:pt x="234" y="3"/>
                    <a:pt x="0" y="270"/>
                    <a:pt x="0" y="537"/>
                  </a:cubicBezTo>
                  <a:cubicBezTo>
                    <a:pt x="0" y="837"/>
                    <a:pt x="234" y="1104"/>
                    <a:pt x="534" y="1104"/>
                  </a:cubicBezTo>
                  <a:cubicBezTo>
                    <a:pt x="834" y="1104"/>
                    <a:pt x="1068" y="837"/>
                    <a:pt x="1068" y="537"/>
                  </a:cubicBezTo>
                  <a:cubicBezTo>
                    <a:pt x="1068" y="225"/>
                    <a:pt x="863" y="0"/>
                    <a:pt x="591" y="0"/>
                  </a:cubicBezTo>
                  <a:close/>
                </a:path>
              </a:pathLst>
            </a:custGeom>
            <a:grpFill/>
            <a:ln>
              <a:noFill/>
            </a:ln>
          </p:spPr>
          <p:txBody>
            <a:bodyPr spcFirstLastPara="1" wrap="square" lIns="91425" tIns="91425" rIns="91425" bIns="91425" anchor="ctr" anchorCtr="0">
              <a:noAutofit/>
            </a:bodyPr>
            <a:lstStyle/>
            <a:p>
              <a:endParaRPr sz="1800"/>
            </a:p>
          </p:txBody>
        </p:sp>
        <p:sp>
          <p:nvSpPr>
            <p:cNvPr id="69" name="Google Shape;740;p38"/>
            <p:cNvSpPr/>
            <p:nvPr/>
          </p:nvSpPr>
          <p:spPr>
            <a:xfrm flipH="1">
              <a:off x="1195634" y="657610"/>
              <a:ext cx="127946" cy="128865"/>
            </a:xfrm>
            <a:custGeom>
              <a:avLst/>
              <a:gdLst/>
              <a:ahLst/>
              <a:cxnLst/>
              <a:rect l="l" t="t" r="r" b="b"/>
              <a:pathLst>
                <a:path w="4737" h="4771" extrusionOk="0">
                  <a:moveTo>
                    <a:pt x="2369" y="0"/>
                  </a:moveTo>
                  <a:cubicBezTo>
                    <a:pt x="1034" y="0"/>
                    <a:pt x="0" y="1101"/>
                    <a:pt x="0" y="2369"/>
                  </a:cubicBezTo>
                  <a:cubicBezTo>
                    <a:pt x="0" y="3703"/>
                    <a:pt x="1068" y="4771"/>
                    <a:pt x="2369" y="4771"/>
                  </a:cubicBezTo>
                  <a:cubicBezTo>
                    <a:pt x="3703" y="4771"/>
                    <a:pt x="4737" y="3670"/>
                    <a:pt x="4737" y="2369"/>
                  </a:cubicBezTo>
                  <a:cubicBezTo>
                    <a:pt x="4737" y="1101"/>
                    <a:pt x="3703" y="0"/>
                    <a:pt x="2369" y="0"/>
                  </a:cubicBezTo>
                  <a:close/>
                </a:path>
              </a:pathLst>
            </a:custGeom>
            <a:grpFill/>
            <a:ln>
              <a:noFill/>
            </a:ln>
          </p:spPr>
          <p:txBody>
            <a:bodyPr spcFirstLastPara="1" wrap="square" lIns="91425" tIns="91425" rIns="91425" bIns="91425" anchor="ctr" anchorCtr="0">
              <a:noAutofit/>
            </a:bodyPr>
            <a:lstStyle/>
            <a:p>
              <a:endParaRPr sz="1800"/>
            </a:p>
          </p:txBody>
        </p:sp>
        <p:sp>
          <p:nvSpPr>
            <p:cNvPr id="70" name="Google Shape;741;p38"/>
            <p:cNvSpPr/>
            <p:nvPr/>
          </p:nvSpPr>
          <p:spPr>
            <a:xfrm flipH="1">
              <a:off x="6799661" y="975463"/>
              <a:ext cx="264914" cy="132700"/>
            </a:xfrm>
            <a:custGeom>
              <a:avLst/>
              <a:gdLst/>
              <a:ahLst/>
              <a:cxnLst/>
              <a:rect l="l" t="t" r="r" b="b"/>
              <a:pathLst>
                <a:path w="9808" h="4913" extrusionOk="0">
                  <a:moveTo>
                    <a:pt x="4708" y="1"/>
                  </a:moveTo>
                  <a:cubicBezTo>
                    <a:pt x="2683" y="1"/>
                    <a:pt x="770" y="1218"/>
                    <a:pt x="1" y="3244"/>
                  </a:cubicBezTo>
                  <a:cubicBezTo>
                    <a:pt x="328" y="3231"/>
                    <a:pt x="655" y="3225"/>
                    <a:pt x="982" y="3225"/>
                  </a:cubicBezTo>
                  <a:cubicBezTo>
                    <a:pt x="2323" y="3225"/>
                    <a:pt x="3663" y="3337"/>
                    <a:pt x="5004" y="3578"/>
                  </a:cubicBezTo>
                  <a:cubicBezTo>
                    <a:pt x="6639" y="3845"/>
                    <a:pt x="8273" y="4278"/>
                    <a:pt x="9808" y="4912"/>
                  </a:cubicBezTo>
                  <a:cubicBezTo>
                    <a:pt x="9774" y="2877"/>
                    <a:pt x="8473" y="1076"/>
                    <a:pt x="6539" y="342"/>
                  </a:cubicBezTo>
                  <a:cubicBezTo>
                    <a:pt x="5937" y="111"/>
                    <a:pt x="5318" y="1"/>
                    <a:pt x="4708" y="1"/>
                  </a:cubicBezTo>
                  <a:close/>
                </a:path>
              </a:pathLst>
            </a:custGeom>
            <a:grpFill/>
            <a:ln>
              <a:noFill/>
            </a:ln>
          </p:spPr>
          <p:txBody>
            <a:bodyPr spcFirstLastPara="1" wrap="square" lIns="91425" tIns="91425" rIns="91425" bIns="91425" anchor="ctr" anchorCtr="0">
              <a:noAutofit/>
            </a:bodyPr>
            <a:lstStyle/>
            <a:p>
              <a:endParaRPr sz="1800"/>
            </a:p>
          </p:txBody>
        </p:sp>
        <p:sp>
          <p:nvSpPr>
            <p:cNvPr id="71" name="Google Shape;742;p38"/>
            <p:cNvSpPr/>
            <p:nvPr/>
          </p:nvSpPr>
          <p:spPr>
            <a:xfrm flipH="1">
              <a:off x="6719470" y="1051957"/>
              <a:ext cx="433402" cy="118061"/>
            </a:xfrm>
            <a:custGeom>
              <a:avLst/>
              <a:gdLst/>
              <a:ahLst/>
              <a:cxnLst/>
              <a:rect l="l" t="t" r="r" b="b"/>
              <a:pathLst>
                <a:path w="16046" h="4371" extrusionOk="0">
                  <a:moveTo>
                    <a:pt x="3507" y="0"/>
                  </a:moveTo>
                  <a:cubicBezTo>
                    <a:pt x="1568" y="0"/>
                    <a:pt x="266" y="296"/>
                    <a:pt x="167" y="846"/>
                  </a:cubicBezTo>
                  <a:cubicBezTo>
                    <a:pt x="1" y="1813"/>
                    <a:pt x="3403" y="3181"/>
                    <a:pt x="7739" y="3915"/>
                  </a:cubicBezTo>
                  <a:cubicBezTo>
                    <a:pt x="9548" y="4221"/>
                    <a:pt x="11235" y="4370"/>
                    <a:pt x="12599" y="4370"/>
                  </a:cubicBezTo>
                  <a:cubicBezTo>
                    <a:pt x="14505" y="4370"/>
                    <a:pt x="15781" y="4079"/>
                    <a:pt x="15879" y="3515"/>
                  </a:cubicBezTo>
                  <a:cubicBezTo>
                    <a:pt x="16045" y="2547"/>
                    <a:pt x="12643" y="1180"/>
                    <a:pt x="8306" y="446"/>
                  </a:cubicBezTo>
                  <a:cubicBezTo>
                    <a:pt x="6524" y="144"/>
                    <a:pt x="4861" y="0"/>
                    <a:pt x="3507" y="0"/>
                  </a:cubicBezTo>
                  <a:close/>
                </a:path>
              </a:pathLst>
            </a:custGeom>
            <a:grpFill/>
            <a:ln>
              <a:noFill/>
            </a:ln>
          </p:spPr>
          <p:txBody>
            <a:bodyPr spcFirstLastPara="1" wrap="square" lIns="91425" tIns="91425" rIns="91425" bIns="91425" anchor="ctr" anchorCtr="0">
              <a:noAutofit/>
            </a:bodyPr>
            <a:lstStyle/>
            <a:p>
              <a:endParaRPr sz="1800"/>
            </a:p>
          </p:txBody>
        </p:sp>
        <p:sp>
          <p:nvSpPr>
            <p:cNvPr id="73" name="Google Shape;744;p38"/>
            <p:cNvSpPr/>
            <p:nvPr/>
          </p:nvSpPr>
          <p:spPr>
            <a:xfrm flipH="1">
              <a:off x="4493108" y="1019787"/>
              <a:ext cx="251382" cy="191987"/>
            </a:xfrm>
            <a:custGeom>
              <a:avLst/>
              <a:gdLst/>
              <a:ahLst/>
              <a:cxnLst/>
              <a:rect l="l" t="t" r="r" b="b"/>
              <a:pathLst>
                <a:path w="9307" h="7108" extrusionOk="0">
                  <a:moveTo>
                    <a:pt x="1748" y="1"/>
                  </a:moveTo>
                  <a:cubicBezTo>
                    <a:pt x="1161" y="1"/>
                    <a:pt x="575" y="68"/>
                    <a:pt x="0" y="202"/>
                  </a:cubicBezTo>
                  <a:cubicBezTo>
                    <a:pt x="1835" y="870"/>
                    <a:pt x="3603" y="1770"/>
                    <a:pt x="5171" y="2938"/>
                  </a:cubicBezTo>
                  <a:cubicBezTo>
                    <a:pt x="6772" y="4105"/>
                    <a:pt x="8139" y="5540"/>
                    <a:pt x="9307" y="7107"/>
                  </a:cubicBezTo>
                  <a:cubicBezTo>
                    <a:pt x="9173" y="4872"/>
                    <a:pt x="8039" y="2804"/>
                    <a:pt x="6271" y="1470"/>
                  </a:cubicBezTo>
                  <a:cubicBezTo>
                    <a:pt x="4931" y="495"/>
                    <a:pt x="3340" y="1"/>
                    <a:pt x="1748" y="1"/>
                  </a:cubicBezTo>
                  <a:close/>
                </a:path>
              </a:pathLst>
            </a:custGeom>
            <a:grpFill/>
            <a:ln>
              <a:noFill/>
            </a:ln>
          </p:spPr>
          <p:txBody>
            <a:bodyPr spcFirstLastPara="1" wrap="square" lIns="91425" tIns="91425" rIns="91425" bIns="91425" anchor="ctr" anchorCtr="0">
              <a:noAutofit/>
            </a:bodyPr>
            <a:lstStyle/>
            <a:p>
              <a:endParaRPr sz="1800"/>
            </a:p>
          </p:txBody>
        </p:sp>
        <p:sp>
          <p:nvSpPr>
            <p:cNvPr id="74" name="Google Shape;745;p38"/>
            <p:cNvSpPr/>
            <p:nvPr/>
          </p:nvSpPr>
          <p:spPr>
            <a:xfrm flipH="1">
              <a:off x="4710247" y="2266815"/>
              <a:ext cx="263104" cy="182101"/>
            </a:xfrm>
            <a:custGeom>
              <a:avLst/>
              <a:gdLst/>
              <a:ahLst/>
              <a:cxnLst/>
              <a:rect l="l" t="t" r="r" b="b"/>
              <a:pathLst>
                <a:path w="9741" h="6742" extrusionOk="0">
                  <a:moveTo>
                    <a:pt x="9741" y="1"/>
                  </a:moveTo>
                  <a:lnTo>
                    <a:pt x="9741" y="1"/>
                  </a:lnTo>
                  <a:cubicBezTo>
                    <a:pt x="8473" y="1502"/>
                    <a:pt x="6972" y="2836"/>
                    <a:pt x="5338" y="3937"/>
                  </a:cubicBezTo>
                  <a:cubicBezTo>
                    <a:pt x="3670" y="5004"/>
                    <a:pt x="1902" y="5838"/>
                    <a:pt x="0" y="6405"/>
                  </a:cubicBezTo>
                  <a:cubicBezTo>
                    <a:pt x="720" y="6630"/>
                    <a:pt x="1463" y="6741"/>
                    <a:pt x="2202" y="6741"/>
                  </a:cubicBezTo>
                  <a:cubicBezTo>
                    <a:pt x="3657" y="6741"/>
                    <a:pt x="5100" y="6311"/>
                    <a:pt x="6338" y="5471"/>
                  </a:cubicBezTo>
                  <a:cubicBezTo>
                    <a:pt x="8240" y="4237"/>
                    <a:pt x="9474" y="2236"/>
                    <a:pt x="9741" y="1"/>
                  </a:cubicBezTo>
                  <a:close/>
                </a:path>
              </a:pathLst>
            </a:custGeom>
            <a:grpFill/>
            <a:ln>
              <a:noFill/>
            </a:ln>
          </p:spPr>
          <p:txBody>
            <a:bodyPr spcFirstLastPara="1" wrap="square" lIns="91425" tIns="91425" rIns="91425" bIns="91425" anchor="ctr" anchorCtr="0">
              <a:noAutofit/>
            </a:bodyPr>
            <a:lstStyle/>
            <a:p>
              <a:endParaRPr sz="1800"/>
            </a:p>
          </p:txBody>
        </p:sp>
        <p:sp>
          <p:nvSpPr>
            <p:cNvPr id="75" name="Google Shape;746;p38"/>
            <p:cNvSpPr/>
            <p:nvPr/>
          </p:nvSpPr>
          <p:spPr>
            <a:xfrm flipH="1">
              <a:off x="4466959" y="1454119"/>
              <a:ext cx="159521" cy="283821"/>
            </a:xfrm>
            <a:custGeom>
              <a:avLst/>
              <a:gdLst/>
              <a:ahLst/>
              <a:cxnLst/>
              <a:rect l="l" t="t" r="r" b="b"/>
              <a:pathLst>
                <a:path w="5906" h="10508" extrusionOk="0">
                  <a:moveTo>
                    <a:pt x="1" y="0"/>
                  </a:moveTo>
                  <a:lnTo>
                    <a:pt x="1" y="0"/>
                  </a:lnTo>
                  <a:cubicBezTo>
                    <a:pt x="1335" y="1468"/>
                    <a:pt x="2436" y="3069"/>
                    <a:pt x="3270" y="4871"/>
                  </a:cubicBezTo>
                  <a:cubicBezTo>
                    <a:pt x="4104" y="6672"/>
                    <a:pt x="4671" y="8540"/>
                    <a:pt x="4938" y="10508"/>
                  </a:cubicBezTo>
                  <a:cubicBezTo>
                    <a:pt x="5905" y="8473"/>
                    <a:pt x="5905" y="6138"/>
                    <a:pt x="4938" y="4070"/>
                  </a:cubicBezTo>
                  <a:cubicBezTo>
                    <a:pt x="3970" y="2035"/>
                    <a:pt x="2136" y="534"/>
                    <a:pt x="1" y="0"/>
                  </a:cubicBezTo>
                  <a:close/>
                </a:path>
              </a:pathLst>
            </a:custGeom>
            <a:grpFill/>
            <a:ln>
              <a:noFill/>
            </a:ln>
          </p:spPr>
          <p:txBody>
            <a:bodyPr spcFirstLastPara="1" wrap="square" lIns="91425" tIns="91425" rIns="91425" bIns="91425" anchor="ctr" anchorCtr="0">
              <a:noAutofit/>
            </a:bodyPr>
            <a:lstStyle/>
            <a:p>
              <a:endParaRPr sz="1800"/>
            </a:p>
          </p:txBody>
        </p:sp>
        <p:sp>
          <p:nvSpPr>
            <p:cNvPr id="76" name="Google Shape;747;p38"/>
            <p:cNvSpPr/>
            <p:nvPr/>
          </p:nvSpPr>
          <p:spPr>
            <a:xfrm flipH="1">
              <a:off x="4294875" y="2009133"/>
              <a:ext cx="209949" cy="243279"/>
            </a:xfrm>
            <a:custGeom>
              <a:avLst/>
              <a:gdLst/>
              <a:ahLst/>
              <a:cxnLst/>
              <a:rect l="l" t="t" r="r" b="b"/>
              <a:pathLst>
                <a:path w="7773" h="9007" extrusionOk="0">
                  <a:moveTo>
                    <a:pt x="7305" y="0"/>
                  </a:moveTo>
                  <a:lnTo>
                    <a:pt x="7305" y="0"/>
                  </a:lnTo>
                  <a:cubicBezTo>
                    <a:pt x="6605" y="1802"/>
                    <a:pt x="5604" y="3503"/>
                    <a:pt x="4337" y="5037"/>
                  </a:cubicBezTo>
                  <a:cubicBezTo>
                    <a:pt x="3102" y="6572"/>
                    <a:pt x="1635" y="7939"/>
                    <a:pt x="0" y="9007"/>
                  </a:cubicBezTo>
                  <a:cubicBezTo>
                    <a:pt x="2268" y="9007"/>
                    <a:pt x="4337" y="7973"/>
                    <a:pt x="5771" y="6205"/>
                  </a:cubicBezTo>
                  <a:cubicBezTo>
                    <a:pt x="7172" y="4504"/>
                    <a:pt x="7772" y="2202"/>
                    <a:pt x="7305" y="0"/>
                  </a:cubicBezTo>
                  <a:close/>
                </a:path>
              </a:pathLst>
            </a:custGeom>
            <a:grpFill/>
            <a:ln>
              <a:noFill/>
            </a:ln>
          </p:spPr>
          <p:txBody>
            <a:bodyPr spcFirstLastPara="1" wrap="square" lIns="91425" tIns="91425" rIns="91425" bIns="91425" anchor="ctr" anchorCtr="0">
              <a:noAutofit/>
            </a:bodyPr>
            <a:lstStyle/>
            <a:p>
              <a:endParaRPr sz="1800"/>
            </a:p>
          </p:txBody>
        </p:sp>
        <p:sp>
          <p:nvSpPr>
            <p:cNvPr id="77" name="Google Shape;748;p38"/>
            <p:cNvSpPr/>
            <p:nvPr/>
          </p:nvSpPr>
          <p:spPr>
            <a:xfrm flipH="1">
              <a:off x="4051726" y="4388663"/>
              <a:ext cx="4367949" cy="255001"/>
            </a:xfrm>
            <a:custGeom>
              <a:avLst/>
              <a:gdLst/>
              <a:ahLst/>
              <a:cxnLst/>
              <a:rect l="l" t="t" r="r" b="b"/>
              <a:pathLst>
                <a:path w="161716" h="9441" extrusionOk="0">
                  <a:moveTo>
                    <a:pt x="80858" y="1"/>
                  </a:moveTo>
                  <a:cubicBezTo>
                    <a:pt x="36193" y="1"/>
                    <a:pt x="0" y="2102"/>
                    <a:pt x="0" y="4738"/>
                  </a:cubicBezTo>
                  <a:cubicBezTo>
                    <a:pt x="0" y="7339"/>
                    <a:pt x="36193" y="9441"/>
                    <a:pt x="80858" y="9441"/>
                  </a:cubicBezTo>
                  <a:cubicBezTo>
                    <a:pt x="125523" y="9441"/>
                    <a:pt x="161716" y="7339"/>
                    <a:pt x="161716" y="4738"/>
                  </a:cubicBezTo>
                  <a:cubicBezTo>
                    <a:pt x="161716" y="2102"/>
                    <a:pt x="125523" y="1"/>
                    <a:pt x="80858" y="1"/>
                  </a:cubicBezTo>
                  <a:close/>
                </a:path>
              </a:pathLst>
            </a:custGeom>
            <a:grpFill/>
            <a:ln>
              <a:noFill/>
            </a:ln>
          </p:spPr>
          <p:txBody>
            <a:bodyPr spcFirstLastPara="1" wrap="square" lIns="91425" tIns="91425" rIns="91425" bIns="91425" anchor="ctr" anchorCtr="0">
              <a:noAutofit/>
            </a:bodyPr>
            <a:lstStyle/>
            <a:p>
              <a:endParaRPr sz="1800"/>
            </a:p>
          </p:txBody>
        </p:sp>
      </p:grpSp>
      <p:sp>
        <p:nvSpPr>
          <p:cNvPr id="78" name="Google Shape;749;p38"/>
          <p:cNvSpPr/>
          <p:nvPr/>
        </p:nvSpPr>
        <p:spPr>
          <a:xfrm flipH="1">
            <a:off x="7291467" y="1714277"/>
            <a:ext cx="61348" cy="58534"/>
          </a:xfrm>
          <a:custGeom>
            <a:avLst/>
            <a:gdLst/>
            <a:ahLst/>
            <a:cxnLst/>
            <a:rect l="l" t="t" r="r" b="b"/>
            <a:pathLst>
              <a:path w="2202" h="2101" extrusionOk="0">
                <a:moveTo>
                  <a:pt x="1093" y="0"/>
                </a:moveTo>
                <a:cubicBezTo>
                  <a:pt x="1032" y="0"/>
                  <a:pt x="977" y="43"/>
                  <a:pt x="934" y="85"/>
                </a:cubicBezTo>
                <a:lnTo>
                  <a:pt x="734" y="519"/>
                </a:lnTo>
                <a:cubicBezTo>
                  <a:pt x="701" y="552"/>
                  <a:pt x="668" y="585"/>
                  <a:pt x="601" y="585"/>
                </a:cubicBezTo>
                <a:lnTo>
                  <a:pt x="167" y="652"/>
                </a:lnTo>
                <a:cubicBezTo>
                  <a:pt x="100" y="652"/>
                  <a:pt x="100" y="652"/>
                  <a:pt x="67" y="719"/>
                </a:cubicBezTo>
                <a:cubicBezTo>
                  <a:pt x="0" y="785"/>
                  <a:pt x="0" y="885"/>
                  <a:pt x="67" y="952"/>
                </a:cubicBezTo>
                <a:lnTo>
                  <a:pt x="401" y="1286"/>
                </a:lnTo>
                <a:cubicBezTo>
                  <a:pt x="434" y="1319"/>
                  <a:pt x="434" y="1419"/>
                  <a:pt x="434" y="1453"/>
                </a:cubicBezTo>
                <a:lnTo>
                  <a:pt x="367" y="1920"/>
                </a:lnTo>
                <a:cubicBezTo>
                  <a:pt x="334" y="1953"/>
                  <a:pt x="367" y="1986"/>
                  <a:pt x="367" y="2053"/>
                </a:cubicBezTo>
                <a:cubicBezTo>
                  <a:pt x="391" y="2077"/>
                  <a:pt x="448" y="2100"/>
                  <a:pt x="503" y="2100"/>
                </a:cubicBezTo>
                <a:cubicBezTo>
                  <a:pt x="526" y="2100"/>
                  <a:pt x="548" y="2096"/>
                  <a:pt x="567" y="2086"/>
                </a:cubicBezTo>
                <a:lnTo>
                  <a:pt x="1001" y="1886"/>
                </a:lnTo>
                <a:cubicBezTo>
                  <a:pt x="1018" y="1853"/>
                  <a:pt x="1051" y="1836"/>
                  <a:pt x="1084" y="1836"/>
                </a:cubicBezTo>
                <a:cubicBezTo>
                  <a:pt x="1118" y="1836"/>
                  <a:pt x="1151" y="1853"/>
                  <a:pt x="1168" y="1886"/>
                </a:cubicBezTo>
                <a:lnTo>
                  <a:pt x="1568" y="2086"/>
                </a:lnTo>
                <a:lnTo>
                  <a:pt x="1702" y="2086"/>
                </a:lnTo>
                <a:cubicBezTo>
                  <a:pt x="1802" y="2053"/>
                  <a:pt x="1835" y="1953"/>
                  <a:pt x="1835" y="1886"/>
                </a:cubicBezTo>
                <a:lnTo>
                  <a:pt x="1735" y="1419"/>
                </a:lnTo>
                <a:cubicBezTo>
                  <a:pt x="1735" y="1319"/>
                  <a:pt x="1735" y="1286"/>
                  <a:pt x="1802" y="1252"/>
                </a:cubicBezTo>
                <a:lnTo>
                  <a:pt x="2135" y="919"/>
                </a:lnTo>
                <a:cubicBezTo>
                  <a:pt x="2135" y="919"/>
                  <a:pt x="2169" y="885"/>
                  <a:pt x="2169" y="819"/>
                </a:cubicBezTo>
                <a:cubicBezTo>
                  <a:pt x="2202" y="719"/>
                  <a:pt x="2135" y="619"/>
                  <a:pt x="2035" y="619"/>
                </a:cubicBezTo>
                <a:lnTo>
                  <a:pt x="1568" y="552"/>
                </a:lnTo>
                <a:cubicBezTo>
                  <a:pt x="1535" y="552"/>
                  <a:pt x="1501" y="519"/>
                  <a:pt x="1468" y="452"/>
                </a:cubicBezTo>
                <a:lnTo>
                  <a:pt x="1235" y="52"/>
                </a:lnTo>
                <a:cubicBezTo>
                  <a:pt x="1235" y="35"/>
                  <a:pt x="1226" y="26"/>
                  <a:pt x="1218" y="26"/>
                </a:cubicBezTo>
                <a:cubicBezTo>
                  <a:pt x="1210" y="26"/>
                  <a:pt x="1201" y="35"/>
                  <a:pt x="1201" y="52"/>
                </a:cubicBezTo>
                <a:cubicBezTo>
                  <a:pt x="1164" y="15"/>
                  <a:pt x="1128" y="0"/>
                  <a:pt x="1093" y="0"/>
                </a:cubicBezTo>
                <a:close/>
              </a:path>
            </a:pathLst>
          </a:custGeom>
          <a:solidFill>
            <a:srgbClr val="CFD7DF"/>
          </a:solidFill>
          <a:ln>
            <a:noFill/>
          </a:ln>
        </p:spPr>
        <p:txBody>
          <a:bodyPr spcFirstLastPara="1" wrap="square" lIns="91425" tIns="91425" rIns="91425" bIns="91425" anchor="ctr" anchorCtr="0">
            <a:noAutofit/>
          </a:bodyPr>
          <a:lstStyle/>
          <a:p>
            <a:endParaRPr sz="1800"/>
          </a:p>
        </p:txBody>
      </p:sp>
      <p:sp>
        <p:nvSpPr>
          <p:cNvPr id="79" name="Google Shape;750;p38"/>
          <p:cNvSpPr/>
          <p:nvPr/>
        </p:nvSpPr>
        <p:spPr>
          <a:xfrm flipH="1">
            <a:off x="7646456" y="3235971"/>
            <a:ext cx="62295" cy="58506"/>
          </a:xfrm>
          <a:custGeom>
            <a:avLst/>
            <a:gdLst/>
            <a:ahLst/>
            <a:cxnLst/>
            <a:rect l="l" t="t" r="r" b="b"/>
            <a:pathLst>
              <a:path w="2236" h="2100" extrusionOk="0">
                <a:moveTo>
                  <a:pt x="1113" y="1"/>
                </a:moveTo>
                <a:cubicBezTo>
                  <a:pt x="1047" y="1"/>
                  <a:pt x="989" y="29"/>
                  <a:pt x="968" y="71"/>
                </a:cubicBezTo>
                <a:lnTo>
                  <a:pt x="768" y="504"/>
                </a:lnTo>
                <a:cubicBezTo>
                  <a:pt x="768" y="538"/>
                  <a:pt x="668" y="571"/>
                  <a:pt x="634" y="571"/>
                </a:cubicBezTo>
                <a:lnTo>
                  <a:pt x="167" y="671"/>
                </a:lnTo>
                <a:cubicBezTo>
                  <a:pt x="134" y="671"/>
                  <a:pt x="134" y="671"/>
                  <a:pt x="101" y="704"/>
                </a:cubicBezTo>
                <a:cubicBezTo>
                  <a:pt x="1" y="804"/>
                  <a:pt x="1" y="871"/>
                  <a:pt x="101" y="971"/>
                </a:cubicBezTo>
                <a:lnTo>
                  <a:pt x="434" y="1305"/>
                </a:lnTo>
                <a:cubicBezTo>
                  <a:pt x="468" y="1338"/>
                  <a:pt x="468" y="1405"/>
                  <a:pt x="468" y="1472"/>
                </a:cubicBezTo>
                <a:lnTo>
                  <a:pt x="401" y="1939"/>
                </a:lnTo>
                <a:cubicBezTo>
                  <a:pt x="334" y="1939"/>
                  <a:pt x="401" y="1972"/>
                  <a:pt x="401" y="2005"/>
                </a:cubicBezTo>
                <a:cubicBezTo>
                  <a:pt x="448" y="2053"/>
                  <a:pt x="512" y="2100"/>
                  <a:pt x="569" y="2100"/>
                </a:cubicBezTo>
                <a:cubicBezTo>
                  <a:pt x="592" y="2100"/>
                  <a:pt x="615" y="2092"/>
                  <a:pt x="634" y="2072"/>
                </a:cubicBezTo>
                <a:lnTo>
                  <a:pt x="1068" y="1872"/>
                </a:lnTo>
                <a:cubicBezTo>
                  <a:pt x="1085" y="1855"/>
                  <a:pt x="1110" y="1847"/>
                  <a:pt x="1139" y="1847"/>
                </a:cubicBezTo>
                <a:cubicBezTo>
                  <a:pt x="1168" y="1847"/>
                  <a:pt x="1201" y="1855"/>
                  <a:pt x="1235" y="1872"/>
                </a:cubicBezTo>
                <a:lnTo>
                  <a:pt x="1635" y="2072"/>
                </a:lnTo>
                <a:lnTo>
                  <a:pt x="1769" y="2072"/>
                </a:lnTo>
                <a:cubicBezTo>
                  <a:pt x="1835" y="2039"/>
                  <a:pt x="1902" y="1972"/>
                  <a:pt x="1902" y="1872"/>
                </a:cubicBezTo>
                <a:lnTo>
                  <a:pt x="1802" y="1405"/>
                </a:lnTo>
                <a:cubicBezTo>
                  <a:pt x="1802" y="1338"/>
                  <a:pt x="1802" y="1305"/>
                  <a:pt x="1835" y="1238"/>
                </a:cubicBezTo>
                <a:lnTo>
                  <a:pt x="2169" y="905"/>
                </a:lnTo>
                <a:cubicBezTo>
                  <a:pt x="2169" y="905"/>
                  <a:pt x="2236" y="871"/>
                  <a:pt x="2236" y="838"/>
                </a:cubicBezTo>
                <a:cubicBezTo>
                  <a:pt x="2236" y="704"/>
                  <a:pt x="2135" y="638"/>
                  <a:pt x="2035" y="638"/>
                </a:cubicBezTo>
                <a:lnTo>
                  <a:pt x="1602" y="538"/>
                </a:lnTo>
                <a:cubicBezTo>
                  <a:pt x="1568" y="538"/>
                  <a:pt x="1502" y="504"/>
                  <a:pt x="1468" y="471"/>
                </a:cubicBezTo>
                <a:lnTo>
                  <a:pt x="1268" y="37"/>
                </a:lnTo>
                <a:cubicBezTo>
                  <a:pt x="1251" y="21"/>
                  <a:pt x="1243" y="12"/>
                  <a:pt x="1239" y="12"/>
                </a:cubicBezTo>
                <a:cubicBezTo>
                  <a:pt x="1235" y="12"/>
                  <a:pt x="1235" y="21"/>
                  <a:pt x="1235" y="37"/>
                </a:cubicBezTo>
                <a:cubicBezTo>
                  <a:pt x="1197" y="12"/>
                  <a:pt x="1153" y="1"/>
                  <a:pt x="1113" y="1"/>
                </a:cubicBezTo>
                <a:close/>
              </a:path>
            </a:pathLst>
          </a:custGeom>
          <a:solidFill>
            <a:srgbClr val="CFD7DF"/>
          </a:solidFill>
          <a:ln>
            <a:noFill/>
          </a:ln>
        </p:spPr>
        <p:txBody>
          <a:bodyPr spcFirstLastPara="1" wrap="square" lIns="91425" tIns="91425" rIns="91425" bIns="91425" anchor="ctr" anchorCtr="0">
            <a:noAutofit/>
          </a:bodyPr>
          <a:lstStyle/>
          <a:p>
            <a:endParaRPr sz="1800"/>
          </a:p>
        </p:txBody>
      </p:sp>
      <p:sp>
        <p:nvSpPr>
          <p:cNvPr id="80" name="Google Shape;751;p38"/>
          <p:cNvSpPr/>
          <p:nvPr/>
        </p:nvSpPr>
        <p:spPr>
          <a:xfrm flipH="1">
            <a:off x="5369618" y="948080"/>
            <a:ext cx="30702" cy="29754"/>
          </a:xfrm>
          <a:custGeom>
            <a:avLst/>
            <a:gdLst/>
            <a:ahLst/>
            <a:cxnLst/>
            <a:rect l="l" t="t" r="r" b="b"/>
            <a:pathLst>
              <a:path w="1102" h="1068" extrusionOk="0">
                <a:moveTo>
                  <a:pt x="534" y="0"/>
                </a:moveTo>
                <a:cubicBezTo>
                  <a:pt x="268" y="0"/>
                  <a:pt x="1" y="234"/>
                  <a:pt x="1" y="534"/>
                </a:cubicBezTo>
                <a:cubicBezTo>
                  <a:pt x="1" y="834"/>
                  <a:pt x="268" y="1068"/>
                  <a:pt x="534" y="1068"/>
                </a:cubicBezTo>
                <a:cubicBezTo>
                  <a:pt x="835" y="1068"/>
                  <a:pt x="1102" y="834"/>
                  <a:pt x="1102" y="534"/>
                </a:cubicBezTo>
                <a:cubicBezTo>
                  <a:pt x="1102" y="234"/>
                  <a:pt x="835" y="0"/>
                  <a:pt x="534" y="0"/>
                </a:cubicBezTo>
                <a:close/>
              </a:path>
            </a:pathLst>
          </a:custGeom>
          <a:solidFill>
            <a:srgbClr val="CFD7DF"/>
          </a:solidFill>
          <a:ln>
            <a:noFill/>
          </a:ln>
        </p:spPr>
        <p:txBody>
          <a:bodyPr spcFirstLastPara="1" wrap="square" lIns="91425" tIns="91425" rIns="91425" bIns="91425" anchor="ctr" anchorCtr="0">
            <a:noAutofit/>
          </a:bodyPr>
          <a:lstStyle/>
          <a:p>
            <a:endParaRPr sz="1800"/>
          </a:p>
        </p:txBody>
      </p:sp>
      <p:sp>
        <p:nvSpPr>
          <p:cNvPr id="114" name="Google Shape;1467;p37"/>
          <p:cNvSpPr/>
          <p:nvPr/>
        </p:nvSpPr>
        <p:spPr>
          <a:xfrm flipH="1">
            <a:off x="5459408" y="1484428"/>
            <a:ext cx="1441350" cy="757800"/>
          </a:xfrm>
          <a:prstGeom prst="roundRect">
            <a:avLst>
              <a:gd name="adj" fmla="val 50000"/>
            </a:avLst>
          </a:prstGeom>
          <a:solidFill>
            <a:schemeClr val="accent5">
              <a:lumMod val="50000"/>
            </a:schemeClr>
          </a:solidFill>
          <a:ln>
            <a:noFill/>
          </a:ln>
        </p:spPr>
        <p:txBody>
          <a:bodyPr spcFirstLastPara="1" wrap="square" lIns="68569" tIns="68569" rIns="68569" bIns="68569" anchor="ctr" anchorCtr="0">
            <a:noAutofit/>
          </a:bodyPr>
          <a:lstStyle/>
          <a:p>
            <a:endParaRPr sz="1050" dirty="0">
              <a:solidFill>
                <a:schemeClr val="tx1">
                  <a:lumMod val="85000"/>
                </a:schemeClr>
              </a:solidFill>
            </a:endParaRPr>
          </a:p>
        </p:txBody>
      </p:sp>
      <p:sp>
        <p:nvSpPr>
          <p:cNvPr id="115" name="Google Shape;730;p38"/>
          <p:cNvSpPr txBox="1">
            <a:spLocks/>
          </p:cNvSpPr>
          <p:nvPr/>
        </p:nvSpPr>
        <p:spPr>
          <a:xfrm>
            <a:off x="5692546" y="1493932"/>
            <a:ext cx="1217100" cy="743400"/>
          </a:xfrm>
          <a:prstGeom prst="rect">
            <a:avLst/>
          </a:prstGeom>
        </p:spPr>
        <p:txBody>
          <a:bodyPr spcFirstLastPara="1" vert="horz" wrap="square" lIns="91425" tIns="0" rIns="91425"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solidFill>
                  <a:schemeClr val="bg1"/>
                </a:solidFill>
                <a:latin typeface="Patua One" panose="020B0604020202020204" charset="0"/>
              </a:rPr>
              <a:t>01</a:t>
            </a:r>
          </a:p>
        </p:txBody>
      </p:sp>
      <p:sp>
        <p:nvSpPr>
          <p:cNvPr id="81" name="Google Shape;731;p38">
            <a:extLst>
              <a:ext uri="{FF2B5EF4-FFF2-40B4-BE49-F238E27FC236}">
                <a16:creationId xmlns:a16="http://schemas.microsoft.com/office/drawing/2014/main" id="{92887A5F-9AD8-4F16-B06C-368600A3DB61}"/>
              </a:ext>
            </a:extLst>
          </p:cNvPr>
          <p:cNvSpPr txBox="1">
            <a:spLocks/>
          </p:cNvSpPr>
          <p:nvPr/>
        </p:nvSpPr>
        <p:spPr>
          <a:xfrm>
            <a:off x="4699540" y="2218239"/>
            <a:ext cx="3368474" cy="1161412"/>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r>
              <a:rPr lang="en-US" sz="4500" b="1" dirty="0">
                <a:solidFill>
                  <a:schemeClr val="tx1">
                    <a:lumMod val="90000"/>
                    <a:lumOff val="10000"/>
                  </a:schemeClr>
                </a:solidFill>
                <a:latin typeface="Nunito" panose="020B0604020202020204" charset="0"/>
                <a:cs typeface="Nunito" panose="020B0604020202020204" charset="0"/>
              </a:rPr>
              <a:t>OVERVIEW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5" y="45285"/>
            <a:ext cx="5143500" cy="5143500"/>
          </a:xfrm>
          <a:prstGeom prst="rect">
            <a:avLst/>
          </a:prstGeom>
        </p:spPr>
      </p:pic>
    </p:spTree>
    <p:extLst>
      <p:ext uri="{BB962C8B-B14F-4D97-AF65-F5344CB8AC3E}">
        <p14:creationId xmlns:p14="http://schemas.microsoft.com/office/powerpoint/2010/main" val="81507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39">
            <a:extLst>
              <a:ext uri="{FF2B5EF4-FFF2-40B4-BE49-F238E27FC236}">
                <a16:creationId xmlns:a16="http://schemas.microsoft.com/office/drawing/2014/main" id="{355F1837-D394-448B-8B17-66A18824BE28}"/>
              </a:ext>
            </a:extLst>
          </p:cNvPr>
          <p:cNvSpPr/>
          <p:nvPr/>
        </p:nvSpPr>
        <p:spPr>
          <a:xfrm>
            <a:off x="2709165" y="151679"/>
            <a:ext cx="3199484" cy="56183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2" name="Subtitle 1"/>
          <p:cNvSpPr>
            <a:spLocks noGrp="1"/>
          </p:cNvSpPr>
          <p:nvPr>
            <p:ph type="subTitle" idx="4294967295"/>
          </p:nvPr>
        </p:nvSpPr>
        <p:spPr>
          <a:xfrm>
            <a:off x="381000" y="1431335"/>
            <a:ext cx="6068661" cy="1330915"/>
          </a:xfrm>
        </p:spPr>
        <p:txBody>
          <a:bodyPr/>
          <a:lstStyle/>
          <a:p>
            <a:pPr algn="just">
              <a:lnSpc>
                <a:spcPct val="150000"/>
              </a:lnSpc>
              <a:buFont typeface="Courier New" panose="02070309020205020404" pitchFamily="49" charset="0"/>
              <a:buChar char="o"/>
            </a:pPr>
            <a:r>
              <a:rPr lang="en-US" sz="1500" dirty="0"/>
              <a:t>WebRTC (Web Real-Time Communication) is a standard that defines a set of communication protocols and application programming interfaces that enable real-time communication over peer-to-peer connections</a:t>
            </a:r>
          </a:p>
        </p:txBody>
      </p:sp>
      <p:sp>
        <p:nvSpPr>
          <p:cNvPr id="8" name="Google Shape;166;p30">
            <a:extLst>
              <a:ext uri="{FF2B5EF4-FFF2-40B4-BE49-F238E27FC236}">
                <a16:creationId xmlns:a16="http://schemas.microsoft.com/office/drawing/2014/main" id="{634255F4-1FA3-4E68-91E8-F3416C8A701D}"/>
              </a:ext>
            </a:extLst>
          </p:cNvPr>
          <p:cNvSpPr txBox="1">
            <a:spLocks/>
          </p:cNvSpPr>
          <p:nvPr/>
        </p:nvSpPr>
        <p:spPr>
          <a:xfrm>
            <a:off x="3436497" y="364597"/>
            <a:ext cx="2613314"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r>
              <a:rPr lang="en-US" sz="3200" dirty="0">
                <a:solidFill>
                  <a:schemeClr val="accent6">
                    <a:lumMod val="50000"/>
                  </a:schemeClr>
                </a:solidFill>
                <a:latin typeface="Oswald" panose="020B0604020202020204" charset="0"/>
                <a:cs typeface="Nunito" panose="020B0604020202020204" charset="0"/>
              </a:rPr>
              <a:t>Overview</a:t>
            </a:r>
          </a:p>
        </p:txBody>
      </p:sp>
      <p:sp>
        <p:nvSpPr>
          <p:cNvPr id="9" name="Google Shape;1500;p39">
            <a:extLst>
              <a:ext uri="{FF2B5EF4-FFF2-40B4-BE49-F238E27FC236}">
                <a16:creationId xmlns:a16="http://schemas.microsoft.com/office/drawing/2014/main" id="{B3FEF94B-38CF-4009-89C6-C771A3BB9A24}"/>
              </a:ext>
            </a:extLst>
          </p:cNvPr>
          <p:cNvSpPr/>
          <p:nvPr/>
        </p:nvSpPr>
        <p:spPr>
          <a:xfrm>
            <a:off x="185039" y="836534"/>
            <a:ext cx="3005836" cy="471776"/>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solidFill>
                <a:schemeClr val="bg1">
                  <a:lumMod val="95000"/>
                </a:schemeClr>
              </a:solidFill>
            </a:endParaRPr>
          </a:p>
        </p:txBody>
      </p:sp>
      <p:sp>
        <p:nvSpPr>
          <p:cNvPr id="10" name="Google Shape;166;p30">
            <a:extLst>
              <a:ext uri="{FF2B5EF4-FFF2-40B4-BE49-F238E27FC236}">
                <a16:creationId xmlns:a16="http://schemas.microsoft.com/office/drawing/2014/main" id="{1ACD4A17-A074-4558-8E8A-A213F2E5B944}"/>
              </a:ext>
            </a:extLst>
          </p:cNvPr>
          <p:cNvSpPr txBox="1">
            <a:spLocks/>
          </p:cNvSpPr>
          <p:nvPr/>
        </p:nvSpPr>
        <p:spPr>
          <a:xfrm>
            <a:off x="185039" y="937998"/>
            <a:ext cx="3444639"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latin typeface="Oswald" panose="020B0604020202020204" charset="0"/>
              </a:rPr>
              <a:t>WEBRTC OVERVIEW</a:t>
            </a:r>
          </a:p>
        </p:txBody>
      </p:sp>
      <p:sp>
        <p:nvSpPr>
          <p:cNvPr id="11" name="Subtitle 1"/>
          <p:cNvSpPr txBox="1">
            <a:spLocks/>
          </p:cNvSpPr>
          <p:nvPr/>
        </p:nvSpPr>
        <p:spPr>
          <a:xfrm>
            <a:off x="319385" y="3627803"/>
            <a:ext cx="5562599" cy="15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pPr algn="just">
              <a:lnSpc>
                <a:spcPct val="150000"/>
              </a:lnSpc>
              <a:buFont typeface="Courier New" panose="02070309020205020404" pitchFamily="49" charset="0"/>
              <a:buChar char="o"/>
            </a:pPr>
            <a:r>
              <a:rPr lang="en-US" sz="1500" dirty="0"/>
              <a:t>WebRTC was started by Google to build a standard base based on Real time Media Engine (Real time Media Engine) in all browsers. This idea was given by the Google Hangouts development team back in 2009</a:t>
            </a:r>
          </a:p>
        </p:txBody>
      </p:sp>
      <p:sp>
        <p:nvSpPr>
          <p:cNvPr id="12" name="Google Shape;1500;p39">
            <a:extLst>
              <a:ext uri="{FF2B5EF4-FFF2-40B4-BE49-F238E27FC236}">
                <a16:creationId xmlns:a16="http://schemas.microsoft.com/office/drawing/2014/main" id="{B3FEF94B-38CF-4009-89C6-C771A3BB9A24}"/>
              </a:ext>
            </a:extLst>
          </p:cNvPr>
          <p:cNvSpPr/>
          <p:nvPr/>
        </p:nvSpPr>
        <p:spPr>
          <a:xfrm>
            <a:off x="198626" y="3006392"/>
            <a:ext cx="2315974" cy="396739"/>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solidFill>
                <a:schemeClr val="bg1">
                  <a:lumMod val="95000"/>
                </a:schemeClr>
              </a:solidFill>
            </a:endParaRPr>
          </a:p>
        </p:txBody>
      </p:sp>
      <p:sp>
        <p:nvSpPr>
          <p:cNvPr id="13" name="Google Shape;166;p30">
            <a:extLst>
              <a:ext uri="{FF2B5EF4-FFF2-40B4-BE49-F238E27FC236}">
                <a16:creationId xmlns:a16="http://schemas.microsoft.com/office/drawing/2014/main" id="{1ACD4A17-A074-4558-8E8A-A213F2E5B944}"/>
              </a:ext>
            </a:extLst>
          </p:cNvPr>
          <p:cNvSpPr txBox="1">
            <a:spLocks/>
          </p:cNvSpPr>
          <p:nvPr/>
        </p:nvSpPr>
        <p:spPr>
          <a:xfrm>
            <a:off x="185039" y="3082382"/>
            <a:ext cx="4592449"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latin typeface="Oswald" panose="020B0604020202020204" charset="0"/>
              </a:rPr>
              <a:t>Development process</a:t>
            </a:r>
          </a:p>
        </p:txBody>
      </p:sp>
      <p:pic>
        <p:nvPicPr>
          <p:cNvPr id="4" name="Picture 3">
            <a:extLst>
              <a:ext uri="{FF2B5EF4-FFF2-40B4-BE49-F238E27FC236}">
                <a16:creationId xmlns:a16="http://schemas.microsoft.com/office/drawing/2014/main" id="{2048ABD7-9615-4886-9847-5377C10596AE}"/>
              </a:ext>
            </a:extLst>
          </p:cNvPr>
          <p:cNvPicPr>
            <a:picLocks noChangeAspect="1"/>
          </p:cNvPicPr>
          <p:nvPr/>
        </p:nvPicPr>
        <p:blipFill>
          <a:blip r:embed="rId3"/>
          <a:stretch>
            <a:fillRect/>
          </a:stretch>
        </p:blipFill>
        <p:spPr>
          <a:xfrm>
            <a:off x="5650331" y="1072422"/>
            <a:ext cx="3460946" cy="2694597"/>
          </a:xfrm>
          <a:prstGeom prst="rect">
            <a:avLst/>
          </a:prstGeom>
        </p:spPr>
      </p:pic>
    </p:spTree>
    <p:extLst>
      <p:ext uri="{BB962C8B-B14F-4D97-AF65-F5344CB8AC3E}">
        <p14:creationId xmlns:p14="http://schemas.microsoft.com/office/powerpoint/2010/main" val="382766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39">
            <a:extLst>
              <a:ext uri="{FF2B5EF4-FFF2-40B4-BE49-F238E27FC236}">
                <a16:creationId xmlns:a16="http://schemas.microsoft.com/office/drawing/2014/main" id="{355F1837-D394-448B-8B17-66A18824BE28}"/>
              </a:ext>
            </a:extLst>
          </p:cNvPr>
          <p:cNvSpPr/>
          <p:nvPr/>
        </p:nvSpPr>
        <p:spPr>
          <a:xfrm>
            <a:off x="2709165" y="151679"/>
            <a:ext cx="3199484" cy="56183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2" name="Subtitle 1"/>
          <p:cNvSpPr>
            <a:spLocks noGrp="1"/>
          </p:cNvSpPr>
          <p:nvPr>
            <p:ph type="subTitle" idx="4294967295"/>
          </p:nvPr>
        </p:nvSpPr>
        <p:spPr>
          <a:xfrm>
            <a:off x="125644" y="1431335"/>
            <a:ext cx="6700946" cy="1330915"/>
          </a:xfrm>
        </p:spPr>
        <p:txBody>
          <a:bodyPr/>
          <a:lstStyle/>
          <a:p>
            <a:pPr algn="just">
              <a:lnSpc>
                <a:spcPct val="150000"/>
              </a:lnSpc>
              <a:buFont typeface="Courier New" panose="02070309020205020404" pitchFamily="49" charset="0"/>
              <a:buChar char="o"/>
            </a:pPr>
            <a:r>
              <a:rPr lang="en-US" sz="1500" dirty="0"/>
              <a:t>Classic web architecture based on the model server, where the browser sends an HTTP request to the server to get the content, the server responds, sending the content back to the browser as HTML, often accompanied by JavaScript and Sheets cascading style (CSS)</a:t>
            </a:r>
          </a:p>
        </p:txBody>
      </p:sp>
      <p:sp>
        <p:nvSpPr>
          <p:cNvPr id="8" name="Google Shape;166;p30">
            <a:extLst>
              <a:ext uri="{FF2B5EF4-FFF2-40B4-BE49-F238E27FC236}">
                <a16:creationId xmlns:a16="http://schemas.microsoft.com/office/drawing/2014/main" id="{634255F4-1FA3-4E68-91E8-F3416C8A701D}"/>
              </a:ext>
            </a:extLst>
          </p:cNvPr>
          <p:cNvSpPr txBox="1">
            <a:spLocks/>
          </p:cNvSpPr>
          <p:nvPr/>
        </p:nvSpPr>
        <p:spPr>
          <a:xfrm>
            <a:off x="3436497" y="364597"/>
            <a:ext cx="2613314"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r>
              <a:rPr lang="en-US" sz="3200" dirty="0">
                <a:solidFill>
                  <a:schemeClr val="accent6">
                    <a:lumMod val="50000"/>
                  </a:schemeClr>
                </a:solidFill>
                <a:latin typeface="Oswald" panose="020B0604020202020204" charset="0"/>
                <a:cs typeface="Nunito" panose="020B0604020202020204" charset="0"/>
              </a:rPr>
              <a:t>Overview</a:t>
            </a:r>
          </a:p>
        </p:txBody>
      </p:sp>
      <p:sp>
        <p:nvSpPr>
          <p:cNvPr id="9" name="Google Shape;1500;p39">
            <a:extLst>
              <a:ext uri="{FF2B5EF4-FFF2-40B4-BE49-F238E27FC236}">
                <a16:creationId xmlns:a16="http://schemas.microsoft.com/office/drawing/2014/main" id="{B3FEF94B-38CF-4009-89C6-C771A3BB9A24}"/>
              </a:ext>
            </a:extLst>
          </p:cNvPr>
          <p:cNvSpPr/>
          <p:nvPr/>
        </p:nvSpPr>
        <p:spPr>
          <a:xfrm>
            <a:off x="185039" y="836534"/>
            <a:ext cx="3005836" cy="471776"/>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solidFill>
                <a:schemeClr val="bg1">
                  <a:lumMod val="95000"/>
                </a:schemeClr>
              </a:solidFill>
            </a:endParaRPr>
          </a:p>
        </p:txBody>
      </p:sp>
      <p:sp>
        <p:nvSpPr>
          <p:cNvPr id="10" name="Google Shape;166;p30">
            <a:extLst>
              <a:ext uri="{FF2B5EF4-FFF2-40B4-BE49-F238E27FC236}">
                <a16:creationId xmlns:a16="http://schemas.microsoft.com/office/drawing/2014/main" id="{1ACD4A17-A074-4558-8E8A-A213F2E5B944}"/>
              </a:ext>
            </a:extLst>
          </p:cNvPr>
          <p:cNvSpPr txBox="1">
            <a:spLocks/>
          </p:cNvSpPr>
          <p:nvPr/>
        </p:nvSpPr>
        <p:spPr>
          <a:xfrm>
            <a:off x="185039" y="937998"/>
            <a:ext cx="3444639"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latin typeface="Oswald" panose="020B0604020202020204" charset="0"/>
              </a:rPr>
              <a:t>WebRTC  Architecture</a:t>
            </a:r>
          </a:p>
        </p:txBody>
      </p:sp>
      <p:pic>
        <p:nvPicPr>
          <p:cNvPr id="15" name="Picture 14">
            <a:extLst>
              <a:ext uri="{FF2B5EF4-FFF2-40B4-BE49-F238E27FC236}">
                <a16:creationId xmlns:a16="http://schemas.microsoft.com/office/drawing/2014/main" id="{A35B851A-D4D3-4E68-BA35-88789282068A}"/>
              </a:ext>
            </a:extLst>
          </p:cNvPr>
          <p:cNvPicPr>
            <a:picLocks noChangeAspect="1"/>
          </p:cNvPicPr>
          <p:nvPr/>
        </p:nvPicPr>
        <p:blipFill>
          <a:blip r:embed="rId3"/>
          <a:stretch>
            <a:fillRect/>
          </a:stretch>
        </p:blipFill>
        <p:spPr>
          <a:xfrm>
            <a:off x="533151" y="2885275"/>
            <a:ext cx="3403655" cy="2162623"/>
          </a:xfrm>
          <a:prstGeom prst="rect">
            <a:avLst/>
          </a:prstGeom>
        </p:spPr>
      </p:pic>
      <p:pic>
        <p:nvPicPr>
          <p:cNvPr id="16" name="Picture 15">
            <a:extLst>
              <a:ext uri="{FF2B5EF4-FFF2-40B4-BE49-F238E27FC236}">
                <a16:creationId xmlns:a16="http://schemas.microsoft.com/office/drawing/2014/main" id="{3C93CB31-ACC0-4E2A-A3D1-DA343F7687AC}"/>
              </a:ext>
            </a:extLst>
          </p:cNvPr>
          <p:cNvPicPr>
            <a:picLocks noChangeAspect="1"/>
          </p:cNvPicPr>
          <p:nvPr/>
        </p:nvPicPr>
        <p:blipFill>
          <a:blip r:embed="rId4"/>
          <a:stretch>
            <a:fillRect/>
          </a:stretch>
        </p:blipFill>
        <p:spPr>
          <a:xfrm>
            <a:off x="4572000" y="2986311"/>
            <a:ext cx="2443054" cy="1960550"/>
          </a:xfrm>
          <a:prstGeom prst="rect">
            <a:avLst/>
          </a:prstGeom>
        </p:spPr>
      </p:pic>
    </p:spTree>
    <p:extLst>
      <p:ext uri="{BB962C8B-B14F-4D97-AF65-F5344CB8AC3E}">
        <p14:creationId xmlns:p14="http://schemas.microsoft.com/office/powerpoint/2010/main" val="248905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39">
            <a:extLst>
              <a:ext uri="{FF2B5EF4-FFF2-40B4-BE49-F238E27FC236}">
                <a16:creationId xmlns:a16="http://schemas.microsoft.com/office/drawing/2014/main" id="{355F1837-D394-448B-8B17-66A18824BE28}"/>
              </a:ext>
            </a:extLst>
          </p:cNvPr>
          <p:cNvSpPr/>
          <p:nvPr/>
        </p:nvSpPr>
        <p:spPr>
          <a:xfrm>
            <a:off x="2709165" y="151679"/>
            <a:ext cx="3199484" cy="56183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2" name="Subtitle 1"/>
          <p:cNvSpPr>
            <a:spLocks noGrp="1"/>
          </p:cNvSpPr>
          <p:nvPr>
            <p:ph type="subTitle" idx="1"/>
          </p:nvPr>
        </p:nvSpPr>
        <p:spPr>
          <a:xfrm>
            <a:off x="315825" y="1508050"/>
            <a:ext cx="8691697" cy="3418791"/>
          </a:xfrm>
        </p:spPr>
        <p:txBody>
          <a:bodyPr/>
          <a:lstStyle/>
          <a:p>
            <a:pPr algn="just">
              <a:lnSpc>
                <a:spcPct val="150000"/>
              </a:lnSpc>
              <a:buFont typeface="Courier New" panose="02070309020205020404" pitchFamily="49" charset="0"/>
              <a:buChar char="o"/>
            </a:pPr>
            <a:r>
              <a:rPr lang="vi-VN" sz="1800" dirty="0">
                <a:effectLst/>
                <a:latin typeface="Times New Roman" panose="02020603050405020304" pitchFamily="18" charset="0"/>
                <a:ea typeface="Arial" panose="020B0604020202020204" pitchFamily="34" charset="0"/>
              </a:rPr>
              <a:t>RTCPeerConnection API</a:t>
            </a:r>
            <a:r>
              <a:rPr lang="en-US" sz="1800" dirty="0">
                <a:effectLst/>
                <a:latin typeface="Times New Roman" panose="02020603050405020304" pitchFamily="18" charset="0"/>
                <a:ea typeface="Arial" panose="020B0604020202020204" pitchFamily="34" charset="0"/>
              </a:rPr>
              <a:t>:Encapsulates all connection creation, management, and state in one interface.</a:t>
            </a:r>
          </a:p>
          <a:p>
            <a:pPr algn="just">
              <a:lnSpc>
                <a:spcPct val="150000"/>
              </a:lnSpc>
              <a:buFont typeface="Courier New" panose="02070309020205020404" pitchFamily="49" charset="0"/>
              <a:buChar char="o"/>
            </a:pPr>
            <a:r>
              <a:rPr lang="vi-VN" sz="1800" dirty="0">
                <a:effectLst/>
                <a:latin typeface="Times New Roman" panose="02020603050405020304" pitchFamily="18" charset="0"/>
                <a:ea typeface="Arial" panose="020B0604020202020204" pitchFamily="34" charset="0"/>
              </a:rPr>
              <a:t>MediaStream</a:t>
            </a:r>
            <a:r>
              <a:rPr lang="en-US" sz="1800" dirty="0">
                <a:effectLst/>
                <a:latin typeface="Times New Roman" panose="02020603050405020304" pitchFamily="18" charset="0"/>
                <a:ea typeface="Arial" panose="020B0604020202020204" pitchFamily="34" charset="0"/>
              </a:rPr>
              <a:t>:The "Media Capture and Stream" specification according to the W3C is defined as a new set of JavaScript APIs that make it possible for an application to request audio and video streams from the underlying platforms, as well as a set of APIs to manipulate and process the data. that media stream</a:t>
            </a:r>
          </a:p>
          <a:p>
            <a:pPr algn="just">
              <a:lnSpc>
                <a:spcPct val="150000"/>
              </a:lnSpc>
              <a:buFont typeface="Courier New" panose="02070309020205020404" pitchFamily="49" charset="0"/>
              <a:buChar char="o"/>
            </a:pPr>
            <a:r>
              <a:rPr lang="vi-VN" sz="1800" dirty="0">
                <a:effectLst/>
                <a:latin typeface="Times New Roman" panose="02020603050405020304" pitchFamily="18" charset="0"/>
                <a:ea typeface="Arial" panose="020B0604020202020204" pitchFamily="34" charset="0"/>
              </a:rPr>
              <a:t>RTCDataChannel</a:t>
            </a:r>
            <a:r>
              <a:rPr lang="en-US" sz="1800" dirty="0">
                <a:effectLst/>
                <a:latin typeface="Times New Roman" panose="02020603050405020304" pitchFamily="18" charset="0"/>
                <a:ea typeface="Arial" panose="020B0604020202020204" pitchFamily="34" charset="0"/>
              </a:rPr>
              <a:t>:The </a:t>
            </a:r>
            <a:r>
              <a:rPr lang="en-US" sz="1800" dirty="0" err="1">
                <a:effectLst/>
                <a:latin typeface="Times New Roman" panose="02020603050405020304" pitchFamily="18" charset="0"/>
                <a:ea typeface="Arial" panose="020B0604020202020204" pitchFamily="34" charset="0"/>
              </a:rPr>
              <a:t>RTCDataChannel</a:t>
            </a:r>
            <a:r>
              <a:rPr lang="en-US" sz="1800" dirty="0">
                <a:effectLst/>
                <a:latin typeface="Times New Roman" panose="02020603050405020304" pitchFamily="18" charset="0"/>
                <a:ea typeface="Arial" panose="020B0604020202020204" pitchFamily="34" charset="0"/>
              </a:rPr>
              <a:t> API enables peer-to-peer arbitrary data exchange with low latency and high throughput.</a:t>
            </a:r>
            <a:endParaRPr lang="en-US" dirty="0"/>
          </a:p>
        </p:txBody>
      </p:sp>
      <p:sp>
        <p:nvSpPr>
          <p:cNvPr id="8" name="Google Shape;166;p30">
            <a:extLst>
              <a:ext uri="{FF2B5EF4-FFF2-40B4-BE49-F238E27FC236}">
                <a16:creationId xmlns:a16="http://schemas.microsoft.com/office/drawing/2014/main" id="{634255F4-1FA3-4E68-91E8-F3416C8A701D}"/>
              </a:ext>
            </a:extLst>
          </p:cNvPr>
          <p:cNvSpPr txBox="1">
            <a:spLocks/>
          </p:cNvSpPr>
          <p:nvPr/>
        </p:nvSpPr>
        <p:spPr>
          <a:xfrm>
            <a:off x="3436497" y="364597"/>
            <a:ext cx="1744819"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chemeClr val="accent1">
                    <a:lumMod val="50000"/>
                  </a:schemeClr>
                </a:solidFill>
                <a:latin typeface="Oswald" panose="020B0604020202020204" charset="0"/>
              </a:rPr>
              <a:t>OVERVIEW</a:t>
            </a:r>
          </a:p>
        </p:txBody>
      </p:sp>
      <p:sp>
        <p:nvSpPr>
          <p:cNvPr id="9" name="Google Shape;1500;p39">
            <a:extLst>
              <a:ext uri="{FF2B5EF4-FFF2-40B4-BE49-F238E27FC236}">
                <a16:creationId xmlns:a16="http://schemas.microsoft.com/office/drawing/2014/main" id="{B3FEF94B-38CF-4009-89C6-C771A3BB9A24}"/>
              </a:ext>
            </a:extLst>
          </p:cNvPr>
          <p:cNvSpPr/>
          <p:nvPr/>
        </p:nvSpPr>
        <p:spPr>
          <a:xfrm>
            <a:off x="185039" y="836534"/>
            <a:ext cx="2643885" cy="471776"/>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solidFill>
                <a:schemeClr val="bg1">
                  <a:lumMod val="95000"/>
                </a:schemeClr>
              </a:solidFill>
            </a:endParaRPr>
          </a:p>
        </p:txBody>
      </p:sp>
      <p:sp>
        <p:nvSpPr>
          <p:cNvPr id="10" name="Google Shape;166;p30">
            <a:extLst>
              <a:ext uri="{FF2B5EF4-FFF2-40B4-BE49-F238E27FC236}">
                <a16:creationId xmlns:a16="http://schemas.microsoft.com/office/drawing/2014/main" id="{1ACD4A17-A074-4558-8E8A-A213F2E5B944}"/>
              </a:ext>
            </a:extLst>
          </p:cNvPr>
          <p:cNvSpPr txBox="1">
            <a:spLocks/>
          </p:cNvSpPr>
          <p:nvPr/>
        </p:nvSpPr>
        <p:spPr>
          <a:xfrm>
            <a:off x="185040" y="937998"/>
            <a:ext cx="2890987"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bg1"/>
                </a:solidFill>
                <a:effectLst/>
                <a:latin typeface="Times New Roman" panose="02020603050405020304" pitchFamily="18" charset="0"/>
                <a:ea typeface="Arial" panose="020B0604020202020204" pitchFamily="34" charset="0"/>
              </a:rPr>
              <a:t>APIs in WebRTC</a:t>
            </a:r>
            <a:endParaRPr lang="en-US" sz="2000" dirty="0">
              <a:solidFill>
                <a:schemeClr val="bg1"/>
              </a:solidFill>
              <a:latin typeface="Oswald" panose="020B0604020202020204" charset="0"/>
            </a:endParaRPr>
          </a:p>
        </p:txBody>
      </p:sp>
      <p:sp>
        <p:nvSpPr>
          <p:cNvPr id="13" name="Subtitle 1"/>
          <p:cNvSpPr txBox="1">
            <a:spLocks/>
          </p:cNvSpPr>
          <p:nvPr/>
        </p:nvSpPr>
        <p:spPr>
          <a:xfrm>
            <a:off x="185039" y="3534543"/>
            <a:ext cx="6241343" cy="184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9pPr>
          </a:lstStyle>
          <a:p>
            <a:pPr marL="114300" indent="0" algn="just">
              <a:lnSpc>
                <a:spcPct val="150000"/>
              </a:lnSpc>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67;p37">
            <a:extLst>
              <a:ext uri="{FF2B5EF4-FFF2-40B4-BE49-F238E27FC236}">
                <a16:creationId xmlns:a16="http://schemas.microsoft.com/office/drawing/2014/main" id="{2A6A8FA6-D0DC-4881-8DA4-9B1D64861938}"/>
              </a:ext>
            </a:extLst>
          </p:cNvPr>
          <p:cNvSpPr/>
          <p:nvPr/>
        </p:nvSpPr>
        <p:spPr>
          <a:xfrm flipH="1">
            <a:off x="5251771" y="1854060"/>
            <a:ext cx="1441350" cy="757800"/>
          </a:xfrm>
          <a:prstGeom prst="roundRect">
            <a:avLst>
              <a:gd name="adj" fmla="val 50000"/>
            </a:avLst>
          </a:prstGeom>
          <a:solidFill>
            <a:schemeClr val="accent5">
              <a:lumMod val="50000"/>
            </a:schemeClr>
          </a:solidFill>
          <a:ln>
            <a:noFill/>
          </a:ln>
        </p:spPr>
        <p:txBody>
          <a:bodyPr spcFirstLastPara="1" wrap="square" lIns="68569" tIns="68569" rIns="68569" bIns="68569" anchor="ctr" anchorCtr="0">
            <a:noAutofit/>
          </a:bodyPr>
          <a:lstStyle/>
          <a:p>
            <a:endParaRPr sz="1050">
              <a:solidFill>
                <a:schemeClr val="tx1">
                  <a:lumMod val="85000"/>
                </a:schemeClr>
              </a:solidFill>
            </a:endParaRPr>
          </a:p>
        </p:txBody>
      </p:sp>
      <p:sp>
        <p:nvSpPr>
          <p:cNvPr id="6" name="Google Shape;730;p38">
            <a:extLst>
              <a:ext uri="{FF2B5EF4-FFF2-40B4-BE49-F238E27FC236}">
                <a16:creationId xmlns:a16="http://schemas.microsoft.com/office/drawing/2014/main" id="{E6607B02-09A4-4AC1-ACE7-94B5E43A5A87}"/>
              </a:ext>
            </a:extLst>
          </p:cNvPr>
          <p:cNvSpPr txBox="1">
            <a:spLocks/>
          </p:cNvSpPr>
          <p:nvPr/>
        </p:nvSpPr>
        <p:spPr>
          <a:xfrm>
            <a:off x="5484909" y="1863564"/>
            <a:ext cx="1217100" cy="743400"/>
          </a:xfrm>
          <a:prstGeom prst="rect">
            <a:avLst/>
          </a:prstGeom>
        </p:spPr>
        <p:txBody>
          <a:bodyPr spcFirstLastPara="1" vert="horz" wrap="square" lIns="91425" tIns="0" rIns="91425"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solidFill>
                  <a:schemeClr val="bg1"/>
                </a:solidFill>
                <a:latin typeface="Patua One" panose="020B0604020202020204" charset="0"/>
              </a:rPr>
              <a:t>02</a:t>
            </a:r>
          </a:p>
        </p:txBody>
      </p:sp>
      <p:sp>
        <p:nvSpPr>
          <p:cNvPr id="31" name="Google Shape;731;p38">
            <a:extLst>
              <a:ext uri="{FF2B5EF4-FFF2-40B4-BE49-F238E27FC236}">
                <a16:creationId xmlns:a16="http://schemas.microsoft.com/office/drawing/2014/main" id="{92887A5F-9AD8-4F16-B06C-368600A3DB61}"/>
              </a:ext>
            </a:extLst>
          </p:cNvPr>
          <p:cNvSpPr txBox="1">
            <a:spLocks/>
          </p:cNvSpPr>
          <p:nvPr/>
        </p:nvSpPr>
        <p:spPr>
          <a:xfrm>
            <a:off x="3357349" y="2797059"/>
            <a:ext cx="6016622" cy="1161412"/>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0" indent="0" algn="ctr"/>
            <a:r>
              <a:rPr lang="en-US" sz="4800" dirty="0">
                <a:solidFill>
                  <a:schemeClr val="bg1"/>
                </a:solidFill>
                <a:latin typeface="Oswald" panose="020B0604020202020204" charset="0"/>
                <a:cs typeface="Nunito" panose="020B0604020202020204" charset="0"/>
              </a:rPr>
              <a:t>System Analysis And Design</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555"/>
          <a:stretch/>
        </p:blipFill>
        <p:spPr>
          <a:xfrm>
            <a:off x="145514" y="1007578"/>
            <a:ext cx="3789488" cy="3578962"/>
          </a:xfrm>
          <a:prstGeom prst="rect">
            <a:avLst/>
          </a:prstGeom>
        </p:spPr>
      </p:pic>
    </p:spTree>
    <p:extLst>
      <p:ext uri="{BB962C8B-B14F-4D97-AF65-F5344CB8AC3E}">
        <p14:creationId xmlns:p14="http://schemas.microsoft.com/office/powerpoint/2010/main" val="390540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39">
            <a:extLst>
              <a:ext uri="{FF2B5EF4-FFF2-40B4-BE49-F238E27FC236}">
                <a16:creationId xmlns:a16="http://schemas.microsoft.com/office/drawing/2014/main" id="{355F1837-D394-448B-8B17-66A18824BE28}"/>
              </a:ext>
            </a:extLst>
          </p:cNvPr>
          <p:cNvSpPr/>
          <p:nvPr/>
        </p:nvSpPr>
        <p:spPr>
          <a:xfrm>
            <a:off x="2709164" y="151679"/>
            <a:ext cx="3957449" cy="56183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8" name="Google Shape;166;p30">
            <a:extLst>
              <a:ext uri="{FF2B5EF4-FFF2-40B4-BE49-F238E27FC236}">
                <a16:creationId xmlns:a16="http://schemas.microsoft.com/office/drawing/2014/main" id="{634255F4-1FA3-4E68-91E8-F3416C8A701D}"/>
              </a:ext>
            </a:extLst>
          </p:cNvPr>
          <p:cNvSpPr txBox="1">
            <a:spLocks/>
          </p:cNvSpPr>
          <p:nvPr/>
        </p:nvSpPr>
        <p:spPr>
          <a:xfrm>
            <a:off x="2979297" y="403417"/>
            <a:ext cx="4346536"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r>
              <a:rPr lang="en-US" sz="3000" dirty="0">
                <a:solidFill>
                  <a:schemeClr val="accent1">
                    <a:lumMod val="50000"/>
                  </a:schemeClr>
                </a:solidFill>
                <a:latin typeface="Oswald" panose="020B0604020202020204" charset="0"/>
                <a:cs typeface="Nunito" panose="020B0604020202020204" charset="0"/>
              </a:rPr>
              <a:t>ANALYSIS AND DESIGN</a:t>
            </a:r>
          </a:p>
        </p:txBody>
      </p:sp>
      <p:sp>
        <p:nvSpPr>
          <p:cNvPr id="9" name="Google Shape;1500;p39">
            <a:extLst>
              <a:ext uri="{FF2B5EF4-FFF2-40B4-BE49-F238E27FC236}">
                <a16:creationId xmlns:a16="http://schemas.microsoft.com/office/drawing/2014/main" id="{B3FEF94B-38CF-4009-89C6-C771A3BB9A24}"/>
              </a:ext>
            </a:extLst>
          </p:cNvPr>
          <p:cNvSpPr/>
          <p:nvPr/>
        </p:nvSpPr>
        <p:spPr>
          <a:xfrm>
            <a:off x="185039" y="901471"/>
            <a:ext cx="2224786" cy="471776"/>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solidFill>
                <a:schemeClr val="bg1">
                  <a:lumMod val="95000"/>
                </a:schemeClr>
              </a:solidFill>
            </a:endParaRPr>
          </a:p>
        </p:txBody>
      </p:sp>
      <p:sp>
        <p:nvSpPr>
          <p:cNvPr id="10" name="Google Shape;166;p30">
            <a:extLst>
              <a:ext uri="{FF2B5EF4-FFF2-40B4-BE49-F238E27FC236}">
                <a16:creationId xmlns:a16="http://schemas.microsoft.com/office/drawing/2014/main" id="{1ACD4A17-A074-4558-8E8A-A213F2E5B944}"/>
              </a:ext>
            </a:extLst>
          </p:cNvPr>
          <p:cNvSpPr txBox="1">
            <a:spLocks/>
          </p:cNvSpPr>
          <p:nvPr/>
        </p:nvSpPr>
        <p:spPr>
          <a:xfrm>
            <a:off x="242125" y="994991"/>
            <a:ext cx="3110610"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latin typeface="Oswald" panose="020B0604020202020204" charset="0"/>
              </a:rPr>
              <a:t>2.1. </a:t>
            </a:r>
            <a:r>
              <a:rPr lang="en-US" sz="2000" dirty="0" err="1">
                <a:solidFill>
                  <a:schemeClr val="bg1">
                    <a:lumMod val="95000"/>
                  </a:schemeClr>
                </a:solidFill>
                <a:latin typeface="Oswald" panose="020B0604020202020204" charset="0"/>
              </a:rPr>
              <a:t>UseCase</a:t>
            </a:r>
            <a:r>
              <a:rPr lang="en-US" sz="2000" dirty="0">
                <a:solidFill>
                  <a:schemeClr val="bg1">
                    <a:lumMod val="95000"/>
                  </a:schemeClr>
                </a:solidFill>
                <a:latin typeface="Oswald" panose="020B0604020202020204" charset="0"/>
              </a:rPr>
              <a:t> Diagram</a:t>
            </a:r>
          </a:p>
        </p:txBody>
      </p:sp>
      <p:pic>
        <p:nvPicPr>
          <p:cNvPr id="11" name="Picture 10">
            <a:extLst>
              <a:ext uri="{FF2B5EF4-FFF2-40B4-BE49-F238E27FC236}">
                <a16:creationId xmlns:a16="http://schemas.microsoft.com/office/drawing/2014/main" id="{CC6207A9-801C-4679-8D5C-76C2BDF32F14}"/>
              </a:ext>
            </a:extLst>
          </p:cNvPr>
          <p:cNvPicPr>
            <a:picLocks noChangeAspect="1"/>
          </p:cNvPicPr>
          <p:nvPr/>
        </p:nvPicPr>
        <p:blipFill>
          <a:blip r:embed="rId3"/>
          <a:stretch>
            <a:fillRect/>
          </a:stretch>
        </p:blipFill>
        <p:spPr>
          <a:xfrm>
            <a:off x="2494832" y="1365303"/>
            <a:ext cx="5005959" cy="3584657"/>
          </a:xfrm>
          <a:prstGeom prst="rect">
            <a:avLst/>
          </a:prstGeom>
        </p:spPr>
      </p:pic>
    </p:spTree>
    <p:extLst>
      <p:ext uri="{BB962C8B-B14F-4D97-AF65-F5344CB8AC3E}">
        <p14:creationId xmlns:p14="http://schemas.microsoft.com/office/powerpoint/2010/main" val="342402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7" name="Google Shape;1500;p39">
            <a:extLst>
              <a:ext uri="{FF2B5EF4-FFF2-40B4-BE49-F238E27FC236}">
                <a16:creationId xmlns:a16="http://schemas.microsoft.com/office/drawing/2014/main" id="{355F1837-D394-448B-8B17-66A18824BE28}"/>
              </a:ext>
            </a:extLst>
          </p:cNvPr>
          <p:cNvSpPr/>
          <p:nvPr/>
        </p:nvSpPr>
        <p:spPr>
          <a:xfrm>
            <a:off x="100894" y="106619"/>
            <a:ext cx="3957449" cy="56183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8" name="Google Shape;166;p30">
            <a:extLst>
              <a:ext uri="{FF2B5EF4-FFF2-40B4-BE49-F238E27FC236}">
                <a16:creationId xmlns:a16="http://schemas.microsoft.com/office/drawing/2014/main" id="{634255F4-1FA3-4E68-91E8-F3416C8A701D}"/>
              </a:ext>
            </a:extLst>
          </p:cNvPr>
          <p:cNvSpPr txBox="1">
            <a:spLocks/>
          </p:cNvSpPr>
          <p:nvPr/>
        </p:nvSpPr>
        <p:spPr>
          <a:xfrm>
            <a:off x="325887" y="336670"/>
            <a:ext cx="4346536" cy="3703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r>
              <a:rPr lang="en-US" sz="3000" dirty="0">
                <a:solidFill>
                  <a:schemeClr val="accent1">
                    <a:lumMod val="50000"/>
                  </a:schemeClr>
                </a:solidFill>
                <a:latin typeface="Oswald" panose="020B0604020202020204" charset="0"/>
                <a:cs typeface="Nunito" panose="020B0604020202020204" charset="0"/>
              </a:rPr>
              <a:t>ANALYSIS AND DESIGN</a:t>
            </a:r>
          </a:p>
        </p:txBody>
      </p:sp>
      <p:sp>
        <p:nvSpPr>
          <p:cNvPr id="9" name="Google Shape;1500;p39">
            <a:extLst>
              <a:ext uri="{FF2B5EF4-FFF2-40B4-BE49-F238E27FC236}">
                <a16:creationId xmlns:a16="http://schemas.microsoft.com/office/drawing/2014/main" id="{7EFF6F5D-70DD-4202-9171-27B67E505171}"/>
              </a:ext>
            </a:extLst>
          </p:cNvPr>
          <p:cNvSpPr/>
          <p:nvPr/>
        </p:nvSpPr>
        <p:spPr>
          <a:xfrm>
            <a:off x="100894" y="1089044"/>
            <a:ext cx="2224786" cy="471776"/>
          </a:xfrm>
          <a:prstGeom prst="roundRect">
            <a:avLst>
              <a:gd name="adj" fmla="val 50000"/>
            </a:avLst>
          </a:prstGeom>
          <a:solidFill>
            <a:schemeClr val="tx2"/>
          </a:solidFill>
          <a:ln>
            <a:solidFill>
              <a:schemeClr val="bg1">
                <a:lumMod val="8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dirty="0">
                <a:solidFill>
                  <a:schemeClr val="bg1">
                    <a:lumMod val="95000"/>
                  </a:schemeClr>
                </a:solidFill>
                <a:latin typeface="Oswald" panose="00000500000000000000" pitchFamily="2" charset="0"/>
              </a:rPr>
              <a:t>2.2. Activity chart</a:t>
            </a:r>
            <a:endParaRPr sz="2000" dirty="0">
              <a:solidFill>
                <a:schemeClr val="bg1">
                  <a:lumMod val="95000"/>
                </a:schemeClr>
              </a:solidFill>
              <a:latin typeface="Oswald" panose="00000500000000000000" pitchFamily="2" charset="0"/>
            </a:endParaRPr>
          </a:p>
        </p:txBody>
      </p:sp>
      <p:pic>
        <p:nvPicPr>
          <p:cNvPr id="10" name="Picture 9">
            <a:extLst>
              <a:ext uri="{FF2B5EF4-FFF2-40B4-BE49-F238E27FC236}">
                <a16:creationId xmlns:a16="http://schemas.microsoft.com/office/drawing/2014/main" id="{79655372-222F-4537-8D3B-869E8FC24F80}"/>
              </a:ext>
            </a:extLst>
          </p:cNvPr>
          <p:cNvPicPr>
            <a:picLocks noChangeAspect="1"/>
          </p:cNvPicPr>
          <p:nvPr/>
        </p:nvPicPr>
        <p:blipFill>
          <a:blip r:embed="rId3"/>
          <a:stretch>
            <a:fillRect/>
          </a:stretch>
        </p:blipFill>
        <p:spPr>
          <a:xfrm>
            <a:off x="2924684" y="898500"/>
            <a:ext cx="4931318" cy="4121557"/>
          </a:xfrm>
          <a:prstGeom prst="rect">
            <a:avLst/>
          </a:prstGeom>
        </p:spPr>
      </p:pic>
    </p:spTree>
    <p:extLst>
      <p:ext uri="{BB962C8B-B14F-4D97-AF65-F5344CB8AC3E}">
        <p14:creationId xmlns:p14="http://schemas.microsoft.com/office/powerpoint/2010/main" val="2953722547"/>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417</Words>
  <Application>Microsoft Office PowerPoint</Application>
  <PresentationFormat>On-screen Show (16:9)</PresentationFormat>
  <Paragraphs>50</Paragraphs>
  <Slides>15</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Courier New</vt:lpstr>
      <vt:lpstr>Nunito</vt:lpstr>
      <vt:lpstr>Open Sans</vt:lpstr>
      <vt:lpstr>Times New Roman</vt:lpstr>
      <vt:lpstr>Fira Sans Extra Condensed</vt:lpstr>
      <vt:lpstr>Arial</vt:lpstr>
      <vt:lpstr>Raleway Thin</vt:lpstr>
      <vt:lpstr>Patua One</vt:lpstr>
      <vt:lpstr>Oswald</vt:lpstr>
      <vt:lpstr>Cybersecurity Agency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WebRTC</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Hieu Nguyen</dc:creator>
  <cp:lastModifiedBy>Hieu Nguyen</cp:lastModifiedBy>
  <cp:revision>221</cp:revision>
  <dcterms:modified xsi:type="dcterms:W3CDTF">2021-11-18T08:21:02Z</dcterms:modified>
</cp:coreProperties>
</file>